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80" r:id="rId5"/>
    <p:sldId id="281" r:id="rId6"/>
    <p:sldId id="282" r:id="rId7"/>
    <p:sldId id="259" r:id="rId8"/>
    <p:sldId id="260" r:id="rId9"/>
    <p:sldId id="261" r:id="rId10"/>
    <p:sldId id="279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5" r:id="rId24"/>
    <p:sldId id="276" r:id="rId25"/>
    <p:sldId id="277" r:id="rId26"/>
    <p:sldId id="278" r:id="rId27"/>
    <p:sldId id="274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27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1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4-435D-9019-FC58D08227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E4-435D-9019-FC58D08227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E4-435D-9019-FC58D08227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13438623"/>
        <c:axId val="778873471"/>
        <c:axId val="191692879"/>
      </c:bar3DChart>
      <c:catAx>
        <c:axId val="1013438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873471"/>
        <c:crosses val="autoZero"/>
        <c:auto val="1"/>
        <c:lblAlgn val="ctr"/>
        <c:lblOffset val="100"/>
        <c:noMultiLvlLbl val="0"/>
      </c:catAx>
      <c:valAx>
        <c:axId val="778873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438623"/>
        <c:crosses val="autoZero"/>
        <c:crossBetween val="between"/>
      </c:valAx>
      <c:serAx>
        <c:axId val="191692879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8873471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C471A-E55D-4B20-8245-5063DB396491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09593-6840-46D7-B282-8827275E9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06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7BC3439-AECF-4419-8E2D-C8C8DA9647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93220D8-B5C7-4ACF-9052-BB7E91DAD8E5}"/>
              </a:ext>
            </a:extLst>
          </p:cNvPr>
          <p:cNvSpPr/>
          <p:nvPr userDrawn="1"/>
        </p:nvSpPr>
        <p:spPr>
          <a:xfrm>
            <a:off x="10981508" y="0"/>
            <a:ext cx="1210491" cy="12104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FCEE4F-9D7C-4EA1-B8A9-FF4D8246A0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5097" y="2125663"/>
            <a:ext cx="10476411" cy="1436143"/>
          </a:xfrm>
        </p:spPr>
        <p:txBody>
          <a:bodyPr>
            <a:normAutofit/>
          </a:bodyPr>
          <a:lstStyle>
            <a:lvl1pPr marL="0" indent="0">
              <a:buNone/>
              <a:defRPr sz="5400" b="1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90B80B5-311C-4E36-AB5C-A405BBE879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5096" y="3849188"/>
            <a:ext cx="10476411" cy="1045029"/>
          </a:xfrm>
        </p:spPr>
        <p:txBody>
          <a:bodyPr>
            <a:normAutofit/>
          </a:bodyPr>
          <a:lstStyle>
            <a:lvl1pPr marL="0" indent="0">
              <a:buNone/>
              <a:defRPr sz="36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8106F97-85E9-41BF-9B8E-0D116F8361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086" y="6226629"/>
            <a:ext cx="2734491" cy="505869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F269EDC-52DD-4700-9B62-787352E567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370423" y="6226629"/>
            <a:ext cx="2734491" cy="505869"/>
          </a:xfrm>
        </p:spPr>
        <p:txBody>
          <a:bodyPr>
            <a:normAutofit/>
          </a:bodyPr>
          <a:lstStyle>
            <a:lvl1pPr marL="0" indent="0">
              <a:buNone/>
              <a:defRPr sz="2000" b="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909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650579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C8BD25C-6346-42AB-BA99-EBDF60E3F987}"/>
              </a:ext>
            </a:extLst>
          </p:cNvPr>
          <p:cNvGrpSpPr/>
          <p:nvPr userDrawn="1"/>
        </p:nvGrpSpPr>
        <p:grpSpPr>
          <a:xfrm rot="5400000">
            <a:off x="-1277397" y="3123295"/>
            <a:ext cx="4553791" cy="1998997"/>
            <a:chOff x="2036425" y="3462108"/>
            <a:chExt cx="7735971" cy="3395892"/>
          </a:xfrm>
          <a:solidFill>
            <a:schemeClr val="accent6"/>
          </a:solidFill>
        </p:grpSpPr>
        <p:sp>
          <p:nvSpPr>
            <p:cNvPr id="6" name="Freeform 123">
              <a:extLst>
                <a:ext uri="{FF2B5EF4-FFF2-40B4-BE49-F238E27FC236}">
                  <a16:creationId xmlns:a16="http://schemas.microsoft.com/office/drawing/2014/main" id="{02A0C9D0-D044-4804-B8B6-3F803628B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425" y="5145016"/>
              <a:ext cx="1458444" cy="1712983"/>
            </a:xfrm>
            <a:custGeom>
              <a:avLst/>
              <a:gdLst>
                <a:gd name="connsiteX0" fmla="*/ 656218 w 1458444"/>
                <a:gd name="connsiteY0" fmla="*/ 0 h 1712983"/>
                <a:gd name="connsiteX1" fmla="*/ 1458444 w 1458444"/>
                <a:gd name="connsiteY1" fmla="*/ 552944 h 1712983"/>
                <a:gd name="connsiteX2" fmla="*/ 1025941 w 1458444"/>
                <a:gd name="connsiteY2" fmla="*/ 1512332 h 1712983"/>
                <a:gd name="connsiteX3" fmla="*/ 989149 w 1458444"/>
                <a:gd name="connsiteY3" fmla="*/ 1712983 h 1712983"/>
                <a:gd name="connsiteX4" fmla="*/ 0 w 1458444"/>
                <a:gd name="connsiteY4" fmla="*/ 1712983 h 1712983"/>
                <a:gd name="connsiteX5" fmla="*/ 79712 w 1458444"/>
                <a:gd name="connsiteY5" fmla="*/ 1279113 h 1712983"/>
                <a:gd name="connsiteX6" fmla="*/ 656218 w 1458444"/>
                <a:gd name="connsiteY6" fmla="*/ 0 h 171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8444" h="1712983">
                  <a:moveTo>
                    <a:pt x="656218" y="0"/>
                  </a:moveTo>
                  <a:lnTo>
                    <a:pt x="1458444" y="552944"/>
                  </a:lnTo>
                  <a:cubicBezTo>
                    <a:pt x="1256760" y="844685"/>
                    <a:pt x="1110478" y="1169937"/>
                    <a:pt x="1025941" y="1512332"/>
                  </a:cubicBezTo>
                  <a:lnTo>
                    <a:pt x="989149" y="1712983"/>
                  </a:lnTo>
                  <a:lnTo>
                    <a:pt x="0" y="1712983"/>
                  </a:lnTo>
                  <a:lnTo>
                    <a:pt x="79712" y="1279113"/>
                  </a:lnTo>
                  <a:cubicBezTo>
                    <a:pt x="192513" y="822611"/>
                    <a:pt x="387431" y="388989"/>
                    <a:pt x="656218" y="0"/>
                  </a:cubicBez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" name="Freeform 27">
              <a:extLst>
                <a:ext uri="{FF2B5EF4-FFF2-40B4-BE49-F238E27FC236}">
                  <a16:creationId xmlns:a16="http://schemas.microsoft.com/office/drawing/2014/main" id="{06BA507F-53FC-457C-BE5F-081400A80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274" y="3908637"/>
              <a:ext cx="1851409" cy="1788221"/>
            </a:xfrm>
            <a:custGeom>
              <a:avLst/>
              <a:gdLst>
                <a:gd name="T0" fmla="*/ 5573 w 7381"/>
                <a:gd name="T1" fmla="*/ 0 h 7146"/>
                <a:gd name="T2" fmla="*/ 0 w 7381"/>
                <a:gd name="T3" fmla="*/ 4937 h 7146"/>
                <a:gd name="T4" fmla="*/ 3201 w 7381"/>
                <a:gd name="T5" fmla="*/ 7146 h 7146"/>
                <a:gd name="T6" fmla="*/ 7381 w 7381"/>
                <a:gd name="T7" fmla="*/ 3443 h 7146"/>
                <a:gd name="T8" fmla="*/ 5573 w 7381"/>
                <a:gd name="T9" fmla="*/ 0 h 7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81" h="7146">
                  <a:moveTo>
                    <a:pt x="5573" y="0"/>
                  </a:moveTo>
                  <a:cubicBezTo>
                    <a:pt x="3343" y="1170"/>
                    <a:pt x="1431" y="2864"/>
                    <a:pt x="0" y="4937"/>
                  </a:cubicBezTo>
                  <a:lnTo>
                    <a:pt x="3201" y="7146"/>
                  </a:lnTo>
                  <a:cubicBezTo>
                    <a:pt x="4274" y="5592"/>
                    <a:pt x="5708" y="4321"/>
                    <a:pt x="7381" y="3443"/>
                  </a:cubicBezTo>
                  <a:lnTo>
                    <a:pt x="5573" y="0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452C57A6-2E50-43E3-8B8D-1AC23D6937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88834" y="3462108"/>
              <a:ext cx="1813496" cy="1307992"/>
            </a:xfrm>
            <a:custGeom>
              <a:avLst/>
              <a:gdLst>
                <a:gd name="T0" fmla="*/ 7229 w 7229"/>
                <a:gd name="T1" fmla="*/ 0 h 5225"/>
                <a:gd name="T2" fmla="*/ 0 w 7229"/>
                <a:gd name="T3" fmla="*/ 1782 h 5225"/>
                <a:gd name="T4" fmla="*/ 1808 w 7229"/>
                <a:gd name="T5" fmla="*/ 5225 h 5225"/>
                <a:gd name="T6" fmla="*/ 7229 w 7229"/>
                <a:gd name="T7" fmla="*/ 3889 h 5225"/>
                <a:gd name="T8" fmla="*/ 7229 w 7229"/>
                <a:gd name="T9" fmla="*/ 0 h 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29" h="5225">
                  <a:moveTo>
                    <a:pt x="7229" y="0"/>
                  </a:moveTo>
                  <a:cubicBezTo>
                    <a:pt x="4711" y="0"/>
                    <a:pt x="2230" y="611"/>
                    <a:pt x="0" y="1782"/>
                  </a:cubicBezTo>
                  <a:lnTo>
                    <a:pt x="1808" y="5225"/>
                  </a:lnTo>
                  <a:cubicBezTo>
                    <a:pt x="3480" y="4347"/>
                    <a:pt x="5341" y="3889"/>
                    <a:pt x="7229" y="3889"/>
                  </a:cubicBezTo>
                  <a:lnTo>
                    <a:pt x="7229" y="0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AB384D6-E3A3-426D-AB2C-2BDE9F1A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2330" y="3462108"/>
              <a:ext cx="1813496" cy="1307992"/>
            </a:xfrm>
            <a:custGeom>
              <a:avLst/>
              <a:gdLst>
                <a:gd name="T0" fmla="*/ 3615 w 3615"/>
                <a:gd name="T1" fmla="*/ 891 h 2612"/>
                <a:gd name="T2" fmla="*/ 0 w 3615"/>
                <a:gd name="T3" fmla="*/ 0 h 2612"/>
                <a:gd name="T4" fmla="*/ 0 w 3615"/>
                <a:gd name="T5" fmla="*/ 1944 h 2612"/>
                <a:gd name="T6" fmla="*/ 2711 w 3615"/>
                <a:gd name="T7" fmla="*/ 2612 h 2612"/>
                <a:gd name="T8" fmla="*/ 3615 w 3615"/>
                <a:gd name="T9" fmla="*/ 891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15" h="2612">
                  <a:moveTo>
                    <a:pt x="3615" y="891"/>
                  </a:moveTo>
                  <a:cubicBezTo>
                    <a:pt x="2500" y="305"/>
                    <a:pt x="1260" y="0"/>
                    <a:pt x="0" y="0"/>
                  </a:cubicBezTo>
                  <a:lnTo>
                    <a:pt x="0" y="1944"/>
                  </a:lnTo>
                  <a:cubicBezTo>
                    <a:pt x="945" y="1944"/>
                    <a:pt x="1875" y="2173"/>
                    <a:pt x="2711" y="2612"/>
                  </a:cubicBezTo>
                  <a:lnTo>
                    <a:pt x="3615" y="891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59881A9-1538-465E-8240-65C74F8A9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2978" y="3908637"/>
              <a:ext cx="1851409" cy="1788221"/>
            </a:xfrm>
            <a:custGeom>
              <a:avLst/>
              <a:gdLst>
                <a:gd name="T0" fmla="*/ 3691 w 3691"/>
                <a:gd name="T1" fmla="*/ 2468 h 3573"/>
                <a:gd name="T2" fmla="*/ 904 w 3691"/>
                <a:gd name="T3" fmla="*/ 0 h 3573"/>
                <a:gd name="T4" fmla="*/ 0 w 3691"/>
                <a:gd name="T5" fmla="*/ 1721 h 3573"/>
                <a:gd name="T6" fmla="*/ 2090 w 3691"/>
                <a:gd name="T7" fmla="*/ 3573 h 3573"/>
                <a:gd name="T8" fmla="*/ 3691 w 3691"/>
                <a:gd name="T9" fmla="*/ 2468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91" h="3573">
                  <a:moveTo>
                    <a:pt x="3691" y="2468"/>
                  </a:moveTo>
                  <a:cubicBezTo>
                    <a:pt x="2975" y="1432"/>
                    <a:pt x="2019" y="585"/>
                    <a:pt x="904" y="0"/>
                  </a:cubicBezTo>
                  <a:lnTo>
                    <a:pt x="0" y="1721"/>
                  </a:lnTo>
                  <a:cubicBezTo>
                    <a:pt x="837" y="2160"/>
                    <a:pt x="1554" y="2796"/>
                    <a:pt x="2090" y="3573"/>
                  </a:cubicBezTo>
                  <a:lnTo>
                    <a:pt x="3691" y="2468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" name="Freeform 125">
              <a:extLst>
                <a:ext uri="{FF2B5EF4-FFF2-40B4-BE49-F238E27FC236}">
                  <a16:creationId xmlns:a16="http://schemas.microsoft.com/office/drawing/2014/main" id="{679082F6-655C-4F10-B5A2-D1BD455C2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1898" y="5145016"/>
              <a:ext cx="1460498" cy="1712984"/>
            </a:xfrm>
            <a:custGeom>
              <a:avLst/>
              <a:gdLst>
                <a:gd name="connsiteX0" fmla="*/ 803494 w 1460498"/>
                <a:gd name="connsiteY0" fmla="*/ 0 h 1712984"/>
                <a:gd name="connsiteX1" fmla="*/ 1380731 w 1460498"/>
                <a:gd name="connsiteY1" fmla="*/ 1279324 h 1712984"/>
                <a:gd name="connsiteX2" fmla="*/ 1460498 w 1460498"/>
                <a:gd name="connsiteY2" fmla="*/ 1712984 h 1712984"/>
                <a:gd name="connsiteX3" fmla="*/ 469849 w 1460498"/>
                <a:gd name="connsiteY3" fmla="*/ 1712984 h 1712984"/>
                <a:gd name="connsiteX4" fmla="*/ 432980 w 1460498"/>
                <a:gd name="connsiteY4" fmla="*/ 1512477 h 1712984"/>
                <a:gd name="connsiteX5" fmla="*/ 0 w 1460498"/>
                <a:gd name="connsiteY5" fmla="*/ 553194 h 171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0498" h="1712984">
                  <a:moveTo>
                    <a:pt x="803494" y="0"/>
                  </a:moveTo>
                  <a:cubicBezTo>
                    <a:pt x="1072622" y="388989"/>
                    <a:pt x="1267786" y="822752"/>
                    <a:pt x="1380731" y="1279324"/>
                  </a:cubicBezTo>
                  <a:lnTo>
                    <a:pt x="1460498" y="1712984"/>
                  </a:lnTo>
                  <a:lnTo>
                    <a:pt x="469849" y="1712984"/>
                  </a:lnTo>
                  <a:lnTo>
                    <a:pt x="432980" y="1512477"/>
                  </a:lnTo>
                  <a:cubicBezTo>
                    <a:pt x="348360" y="1170188"/>
                    <a:pt x="202128" y="844936"/>
                    <a:pt x="0" y="553194"/>
                  </a:cubicBez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9720607-16E8-4F4A-9919-4A5253C3CF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32474" y="1421655"/>
            <a:ext cx="6814497" cy="675846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51668B7-C3A6-4CFC-9D84-CBDC62249B59}"/>
              </a:ext>
            </a:extLst>
          </p:cNvPr>
          <p:cNvCxnSpPr>
            <a:cxnSpLocks/>
          </p:cNvCxnSpPr>
          <p:nvPr userDrawn="1"/>
        </p:nvCxnSpPr>
        <p:spPr>
          <a:xfrm>
            <a:off x="1008351" y="2230787"/>
            <a:ext cx="10138620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D02EBC1-B2D0-47EE-B321-B4CBB1B2A4ED}"/>
              </a:ext>
            </a:extLst>
          </p:cNvPr>
          <p:cNvCxnSpPr>
            <a:cxnSpLocks/>
          </p:cNvCxnSpPr>
          <p:nvPr userDrawn="1"/>
        </p:nvCxnSpPr>
        <p:spPr>
          <a:xfrm>
            <a:off x="1704028" y="3033672"/>
            <a:ext cx="9442943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3E7C5A3-813B-48B1-AAD4-48CB9F917FE2}"/>
              </a:ext>
            </a:extLst>
          </p:cNvPr>
          <p:cNvCxnSpPr>
            <a:cxnSpLocks/>
          </p:cNvCxnSpPr>
          <p:nvPr userDrawn="1"/>
        </p:nvCxnSpPr>
        <p:spPr>
          <a:xfrm>
            <a:off x="1998997" y="4121568"/>
            <a:ext cx="9147974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D4B1180-2ABF-4967-B8C0-C760BD0C5BA8}"/>
              </a:ext>
            </a:extLst>
          </p:cNvPr>
          <p:cNvCxnSpPr>
            <a:cxnSpLocks/>
          </p:cNvCxnSpPr>
          <p:nvPr userDrawn="1"/>
        </p:nvCxnSpPr>
        <p:spPr>
          <a:xfrm>
            <a:off x="1736147" y="5189086"/>
            <a:ext cx="9410824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7E576B9-B09B-4B6A-B109-63A068E6A3FE}"/>
              </a:ext>
            </a:extLst>
          </p:cNvPr>
          <p:cNvCxnSpPr>
            <a:cxnSpLocks/>
          </p:cNvCxnSpPr>
          <p:nvPr userDrawn="1"/>
        </p:nvCxnSpPr>
        <p:spPr>
          <a:xfrm>
            <a:off x="1008351" y="6012351"/>
            <a:ext cx="10138620" cy="0"/>
          </a:xfrm>
          <a:prstGeom prst="line">
            <a:avLst/>
          </a:prstGeom>
          <a:ln w="9525" cap="rnd">
            <a:solidFill>
              <a:schemeClr val="tx1">
                <a:lumMod val="60000"/>
                <a:lumOff val="40000"/>
              </a:schemeClr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Picture Placeholder 15">
            <a:extLst>
              <a:ext uri="{FF2B5EF4-FFF2-40B4-BE49-F238E27FC236}">
                <a16:creationId xmlns:a16="http://schemas.microsoft.com/office/drawing/2014/main" id="{8ABE98B1-658E-43D6-AFC9-947C29A497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86518" y="3692312"/>
            <a:ext cx="858511" cy="858511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endParaRPr lang="en-US"/>
          </a:p>
        </p:txBody>
      </p:sp>
      <p:sp>
        <p:nvSpPr>
          <p:cNvPr id="37" name="Picture Placeholder 15">
            <a:extLst>
              <a:ext uri="{FF2B5EF4-FFF2-40B4-BE49-F238E27FC236}">
                <a16:creationId xmlns:a16="http://schemas.microsoft.com/office/drawing/2014/main" id="{8DB86B28-7AED-4070-B39A-35B384281E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77063" y="2016159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38" name="Picture Placeholder 15">
            <a:extLst>
              <a:ext uri="{FF2B5EF4-FFF2-40B4-BE49-F238E27FC236}">
                <a16:creationId xmlns:a16="http://schemas.microsoft.com/office/drawing/2014/main" id="{6516EBAB-0174-4B7F-8028-36212AED76E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90315" y="2561076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39" name="Picture Placeholder 15">
            <a:extLst>
              <a:ext uri="{FF2B5EF4-FFF2-40B4-BE49-F238E27FC236}">
                <a16:creationId xmlns:a16="http://schemas.microsoft.com/office/drawing/2014/main" id="{EF2AC213-888E-463D-839D-F6E78004DA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419571" y="3470687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40" name="Picture Placeholder 15">
            <a:extLst>
              <a:ext uri="{FF2B5EF4-FFF2-40B4-BE49-F238E27FC236}">
                <a16:creationId xmlns:a16="http://schemas.microsoft.com/office/drawing/2014/main" id="{B1BB9B06-6560-471F-8D14-8BA3464048E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19571" y="4375138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41" name="Picture Placeholder 15">
            <a:extLst>
              <a:ext uri="{FF2B5EF4-FFF2-40B4-BE49-F238E27FC236}">
                <a16:creationId xmlns:a16="http://schemas.microsoft.com/office/drawing/2014/main" id="{8635982F-ACB0-4CD9-B2EE-FC85C40D7DB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90315" y="5252805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42" name="Picture Placeholder 15">
            <a:extLst>
              <a:ext uri="{FF2B5EF4-FFF2-40B4-BE49-F238E27FC236}">
                <a16:creationId xmlns:a16="http://schemas.microsoft.com/office/drawing/2014/main" id="{5CDD13F1-D3E2-49D3-BA50-95A6DF61650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91212" y="5797723"/>
            <a:ext cx="429256" cy="429256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/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B0761CB9-37A9-4063-A26C-B90F56CFB9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045029" y="1450072"/>
            <a:ext cx="2920638" cy="647430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71B357C4-0C92-4064-885A-23AE3B5E2DE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736147" y="2376691"/>
            <a:ext cx="2234418" cy="578588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6684BC5D-DF66-4D5B-8C2E-2303320C53B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183014" y="3165566"/>
            <a:ext cx="1787551" cy="81876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5EF5681B-354B-4151-90A2-13E6EF28348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2178116" y="4220341"/>
            <a:ext cx="1787551" cy="81876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08A2BFC5-4A4A-4AF4-9ECC-D3CE5206AB8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1736147" y="5326349"/>
            <a:ext cx="2234418" cy="558518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F07F0722-EDD7-4092-9CEE-0280964478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90315" y="6139831"/>
            <a:ext cx="2975352" cy="59014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0970C07F-3F08-44F9-8C35-C4C963269C7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332474" y="2303525"/>
            <a:ext cx="6814497" cy="631374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7B057DC0-F06F-4B6A-B408-3EBF2CC9CCD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332473" y="3165018"/>
            <a:ext cx="6814497" cy="819288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DF9B9C8B-2D61-4C1B-963E-2FF6D7B36E8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332472" y="4220341"/>
            <a:ext cx="6814497" cy="819288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BA617FF1-0571-413D-8DFD-2246FECA0710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332472" y="5326349"/>
            <a:ext cx="6814497" cy="55851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0157EAB3-EB68-4DA1-BFC0-CD7D114249E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4332471" y="6139831"/>
            <a:ext cx="6814497" cy="590145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360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72025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7" name="Freeform 33">
            <a:extLst>
              <a:ext uri="{FF2B5EF4-FFF2-40B4-BE49-F238E27FC236}">
                <a16:creationId xmlns:a16="http://schemas.microsoft.com/office/drawing/2014/main" id="{66FDA5B2-249C-48E9-8C08-0DA457AA3A69}"/>
              </a:ext>
            </a:extLst>
          </p:cNvPr>
          <p:cNvSpPr/>
          <p:nvPr/>
        </p:nvSpPr>
        <p:spPr>
          <a:xfrm>
            <a:off x="2" y="2267299"/>
            <a:ext cx="12191999" cy="847132"/>
          </a:xfrm>
          <a:custGeom>
            <a:avLst/>
            <a:gdLst>
              <a:gd name="connsiteX0" fmla="*/ 6095999 w 12191999"/>
              <a:gd name="connsiteY0" fmla="*/ 0 h 5206321"/>
              <a:gd name="connsiteX1" fmla="*/ 12176888 w 12191999"/>
              <a:gd name="connsiteY1" fmla="*/ 842637 h 5206321"/>
              <a:gd name="connsiteX2" fmla="*/ 12191999 w 12191999"/>
              <a:gd name="connsiteY2" fmla="*/ 847132 h 5206321"/>
              <a:gd name="connsiteX3" fmla="*/ 12191999 w 12191999"/>
              <a:gd name="connsiteY3" fmla="*/ 5206321 h 5206321"/>
              <a:gd name="connsiteX4" fmla="*/ 0 w 12191999"/>
              <a:gd name="connsiteY4" fmla="*/ 5206321 h 5206321"/>
              <a:gd name="connsiteX5" fmla="*/ 0 w 12191999"/>
              <a:gd name="connsiteY5" fmla="*/ 847132 h 5206321"/>
              <a:gd name="connsiteX6" fmla="*/ 15110 w 12191999"/>
              <a:gd name="connsiteY6" fmla="*/ 842637 h 5206321"/>
              <a:gd name="connsiteX7" fmla="*/ 6095999 w 12191999"/>
              <a:gd name="connsiteY7" fmla="*/ 0 h 5206321"/>
              <a:gd name="connsiteX0" fmla="*/ 12191999 w 12283439"/>
              <a:gd name="connsiteY0" fmla="*/ 5206321 h 5297761"/>
              <a:gd name="connsiteX1" fmla="*/ 0 w 12283439"/>
              <a:gd name="connsiteY1" fmla="*/ 5206321 h 5297761"/>
              <a:gd name="connsiteX2" fmla="*/ 0 w 12283439"/>
              <a:gd name="connsiteY2" fmla="*/ 847132 h 5297761"/>
              <a:gd name="connsiteX3" fmla="*/ 15110 w 12283439"/>
              <a:gd name="connsiteY3" fmla="*/ 842637 h 5297761"/>
              <a:gd name="connsiteX4" fmla="*/ 6095999 w 12283439"/>
              <a:gd name="connsiteY4" fmla="*/ 0 h 5297761"/>
              <a:gd name="connsiteX5" fmla="*/ 12176888 w 12283439"/>
              <a:gd name="connsiteY5" fmla="*/ 842637 h 5297761"/>
              <a:gd name="connsiteX6" fmla="*/ 12191999 w 12283439"/>
              <a:gd name="connsiteY6" fmla="*/ 847132 h 5297761"/>
              <a:gd name="connsiteX7" fmla="*/ 12283439 w 12283439"/>
              <a:gd name="connsiteY7" fmla="*/ 5297761 h 5297761"/>
              <a:gd name="connsiteX0" fmla="*/ 12191999 w 12191999"/>
              <a:gd name="connsiteY0" fmla="*/ 5206321 h 5206321"/>
              <a:gd name="connsiteX1" fmla="*/ 0 w 12191999"/>
              <a:gd name="connsiteY1" fmla="*/ 5206321 h 5206321"/>
              <a:gd name="connsiteX2" fmla="*/ 0 w 12191999"/>
              <a:gd name="connsiteY2" fmla="*/ 847132 h 5206321"/>
              <a:gd name="connsiteX3" fmla="*/ 15110 w 12191999"/>
              <a:gd name="connsiteY3" fmla="*/ 842637 h 5206321"/>
              <a:gd name="connsiteX4" fmla="*/ 6095999 w 12191999"/>
              <a:gd name="connsiteY4" fmla="*/ 0 h 5206321"/>
              <a:gd name="connsiteX5" fmla="*/ 12176888 w 12191999"/>
              <a:gd name="connsiteY5" fmla="*/ 842637 h 5206321"/>
              <a:gd name="connsiteX6" fmla="*/ 12191999 w 12191999"/>
              <a:gd name="connsiteY6" fmla="*/ 847132 h 5206321"/>
              <a:gd name="connsiteX0" fmla="*/ 0 w 12191999"/>
              <a:gd name="connsiteY0" fmla="*/ 5206321 h 5206321"/>
              <a:gd name="connsiteX1" fmla="*/ 0 w 12191999"/>
              <a:gd name="connsiteY1" fmla="*/ 847132 h 5206321"/>
              <a:gd name="connsiteX2" fmla="*/ 15110 w 12191999"/>
              <a:gd name="connsiteY2" fmla="*/ 842637 h 5206321"/>
              <a:gd name="connsiteX3" fmla="*/ 6095999 w 12191999"/>
              <a:gd name="connsiteY3" fmla="*/ 0 h 5206321"/>
              <a:gd name="connsiteX4" fmla="*/ 12176888 w 12191999"/>
              <a:gd name="connsiteY4" fmla="*/ 842637 h 5206321"/>
              <a:gd name="connsiteX5" fmla="*/ 12191999 w 12191999"/>
              <a:gd name="connsiteY5" fmla="*/ 847132 h 5206321"/>
              <a:gd name="connsiteX0" fmla="*/ 0 w 12191999"/>
              <a:gd name="connsiteY0" fmla="*/ 847132 h 847132"/>
              <a:gd name="connsiteX1" fmla="*/ 15110 w 12191999"/>
              <a:gd name="connsiteY1" fmla="*/ 842637 h 847132"/>
              <a:gd name="connsiteX2" fmla="*/ 6095999 w 12191999"/>
              <a:gd name="connsiteY2" fmla="*/ 0 h 847132"/>
              <a:gd name="connsiteX3" fmla="*/ 12176888 w 12191999"/>
              <a:gd name="connsiteY3" fmla="*/ 842637 h 847132"/>
              <a:gd name="connsiteX4" fmla="*/ 12191999 w 12191999"/>
              <a:gd name="connsiteY4" fmla="*/ 847132 h 84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1999" h="847132">
                <a:moveTo>
                  <a:pt x="0" y="847132"/>
                </a:moveTo>
                <a:lnTo>
                  <a:pt x="15110" y="842637"/>
                </a:lnTo>
                <a:cubicBezTo>
                  <a:pt x="1947657" y="293779"/>
                  <a:pt x="3987520" y="0"/>
                  <a:pt x="6095999" y="0"/>
                </a:cubicBezTo>
                <a:cubicBezTo>
                  <a:pt x="8204478" y="0"/>
                  <a:pt x="10244340" y="293779"/>
                  <a:pt x="12176888" y="842637"/>
                </a:cubicBezTo>
                <a:lnTo>
                  <a:pt x="12191999" y="847132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4FEB395-060A-46C7-AE9C-B33753D0CA4B}"/>
              </a:ext>
            </a:extLst>
          </p:cNvPr>
          <p:cNvSpPr/>
          <p:nvPr/>
        </p:nvSpPr>
        <p:spPr>
          <a:xfrm>
            <a:off x="1510299" y="2248716"/>
            <a:ext cx="750651" cy="750651"/>
          </a:xfrm>
          <a:prstGeom prst="ellipse">
            <a:avLst/>
          </a:prstGeom>
          <a:solidFill>
            <a:schemeClr val="accent6"/>
          </a:solidFill>
          <a:ln w="38100" cap="rnd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1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BC9A04BA-FCBB-46C6-8DFA-52324D0A7832}"/>
              </a:ext>
            </a:extLst>
          </p:cNvPr>
          <p:cNvSpPr/>
          <p:nvPr/>
        </p:nvSpPr>
        <p:spPr>
          <a:xfrm>
            <a:off x="4334528" y="1940214"/>
            <a:ext cx="750651" cy="750651"/>
          </a:xfrm>
          <a:prstGeom prst="ellipse">
            <a:avLst/>
          </a:prstGeom>
          <a:solidFill>
            <a:schemeClr val="accent6"/>
          </a:solidFill>
          <a:ln w="38100" cap="rnd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1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E706DD0-0173-413E-AA7D-F0CF3FE9F9BE}"/>
              </a:ext>
            </a:extLst>
          </p:cNvPr>
          <p:cNvSpPr/>
          <p:nvPr/>
        </p:nvSpPr>
        <p:spPr>
          <a:xfrm>
            <a:off x="7158757" y="1940214"/>
            <a:ext cx="750651" cy="750651"/>
          </a:xfrm>
          <a:prstGeom prst="ellipse">
            <a:avLst/>
          </a:prstGeom>
          <a:solidFill>
            <a:schemeClr val="accent6"/>
          </a:solidFill>
          <a:ln w="38100" cap="rnd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1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3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FF3A5D22-573C-4FE9-82B5-C14279F316B8}"/>
              </a:ext>
            </a:extLst>
          </p:cNvPr>
          <p:cNvSpPr/>
          <p:nvPr/>
        </p:nvSpPr>
        <p:spPr>
          <a:xfrm>
            <a:off x="9982986" y="2248716"/>
            <a:ext cx="750651" cy="750651"/>
          </a:xfrm>
          <a:prstGeom prst="ellipse">
            <a:avLst/>
          </a:prstGeom>
          <a:solidFill>
            <a:schemeClr val="accent6"/>
          </a:solidFill>
          <a:ln w="38100" cap="rnd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non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13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4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48A16ECC-5431-4CC8-AC07-AA5873F31C68}"/>
              </a:ext>
            </a:extLst>
          </p:cNvPr>
          <p:cNvGrpSpPr>
            <a:grpSpLocks noChangeAspect="1"/>
          </p:cNvGrpSpPr>
          <p:nvPr/>
        </p:nvGrpSpPr>
        <p:grpSpPr>
          <a:xfrm>
            <a:off x="5964113" y="2135410"/>
            <a:ext cx="263778" cy="263778"/>
            <a:chOff x="982662" y="1847850"/>
            <a:chExt cx="269875" cy="269875"/>
          </a:xfrm>
        </p:grpSpPr>
        <p:sp>
          <p:nvSpPr>
            <p:cNvPr id="115" name="Oval 50">
              <a:extLst>
                <a:ext uri="{FF2B5EF4-FFF2-40B4-BE49-F238E27FC236}">
                  <a16:creationId xmlns:a16="http://schemas.microsoft.com/office/drawing/2014/main" id="{B7D38B9B-560B-4280-AC35-75E57B61B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6" name="Freeform 51">
              <a:extLst>
                <a:ext uri="{FF2B5EF4-FFF2-40B4-BE49-F238E27FC236}">
                  <a16:creationId xmlns:a16="http://schemas.microsoft.com/office/drawing/2014/main" id="{3A021CC9-DD48-4103-8861-6BE3F5119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9BA74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3A0565CC-A251-45E4-8B03-CFA842D2DBA8}"/>
              </a:ext>
            </a:extLst>
          </p:cNvPr>
          <p:cNvGrpSpPr>
            <a:grpSpLocks noChangeAspect="1"/>
          </p:cNvGrpSpPr>
          <p:nvPr/>
        </p:nvGrpSpPr>
        <p:grpSpPr>
          <a:xfrm rot="431323">
            <a:off x="8763649" y="2327940"/>
            <a:ext cx="263778" cy="263778"/>
            <a:chOff x="982662" y="1847850"/>
            <a:chExt cx="269875" cy="269875"/>
          </a:xfrm>
        </p:grpSpPr>
        <p:sp>
          <p:nvSpPr>
            <p:cNvPr id="113" name="Oval 50">
              <a:extLst>
                <a:ext uri="{FF2B5EF4-FFF2-40B4-BE49-F238E27FC236}">
                  <a16:creationId xmlns:a16="http://schemas.microsoft.com/office/drawing/2014/main" id="{25D30E97-5BCA-4258-A7A1-7CB2D8B202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4" name="Freeform 51">
              <a:extLst>
                <a:ext uri="{FF2B5EF4-FFF2-40B4-BE49-F238E27FC236}">
                  <a16:creationId xmlns:a16="http://schemas.microsoft.com/office/drawing/2014/main" id="{33A6D4F0-0660-419E-AE66-901261EDD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9BA74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1CC368E-9A8B-46D1-91B1-5214454EC76C}"/>
              </a:ext>
            </a:extLst>
          </p:cNvPr>
          <p:cNvGrpSpPr>
            <a:grpSpLocks noChangeAspect="1"/>
          </p:cNvGrpSpPr>
          <p:nvPr/>
        </p:nvGrpSpPr>
        <p:grpSpPr>
          <a:xfrm rot="21228682">
            <a:off x="2986429" y="2327940"/>
            <a:ext cx="263778" cy="263778"/>
            <a:chOff x="982662" y="1847850"/>
            <a:chExt cx="269875" cy="269875"/>
          </a:xfrm>
        </p:grpSpPr>
        <p:sp>
          <p:nvSpPr>
            <p:cNvPr id="111" name="Oval 50">
              <a:extLst>
                <a:ext uri="{FF2B5EF4-FFF2-40B4-BE49-F238E27FC236}">
                  <a16:creationId xmlns:a16="http://schemas.microsoft.com/office/drawing/2014/main" id="{9A0DD5B1-A36B-453C-A922-3FFA6734B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2" name="Freeform 51">
              <a:extLst>
                <a:ext uri="{FF2B5EF4-FFF2-40B4-BE49-F238E27FC236}">
                  <a16:creationId xmlns:a16="http://schemas.microsoft.com/office/drawing/2014/main" id="{7D79AFC7-5385-4E8A-9351-AE19B6D2F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9BA74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126B742-5D47-4BF8-B280-485EA0723147}"/>
              </a:ext>
            </a:extLst>
          </p:cNvPr>
          <p:cNvGrpSpPr>
            <a:grpSpLocks noChangeAspect="1"/>
          </p:cNvGrpSpPr>
          <p:nvPr/>
        </p:nvGrpSpPr>
        <p:grpSpPr>
          <a:xfrm rot="20543122">
            <a:off x="324170" y="2838721"/>
            <a:ext cx="263778" cy="263778"/>
            <a:chOff x="982662" y="1847850"/>
            <a:chExt cx="269875" cy="269875"/>
          </a:xfrm>
        </p:grpSpPr>
        <p:sp>
          <p:nvSpPr>
            <p:cNvPr id="109" name="Oval 50">
              <a:extLst>
                <a:ext uri="{FF2B5EF4-FFF2-40B4-BE49-F238E27FC236}">
                  <a16:creationId xmlns:a16="http://schemas.microsoft.com/office/drawing/2014/main" id="{0C960AF0-420F-4A23-A587-106E8F1225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10" name="Freeform 51">
              <a:extLst>
                <a:ext uri="{FF2B5EF4-FFF2-40B4-BE49-F238E27FC236}">
                  <a16:creationId xmlns:a16="http://schemas.microsoft.com/office/drawing/2014/main" id="{5A21C0DE-B8BF-4A6E-A363-37D396541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9BA74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37715D-EEB7-4DE0-81B5-E0DFC0590BDE}"/>
              </a:ext>
            </a:extLst>
          </p:cNvPr>
          <p:cNvGrpSpPr>
            <a:grpSpLocks noChangeAspect="1"/>
          </p:cNvGrpSpPr>
          <p:nvPr/>
        </p:nvGrpSpPr>
        <p:grpSpPr>
          <a:xfrm rot="766654">
            <a:off x="11604051" y="2838721"/>
            <a:ext cx="263778" cy="263778"/>
            <a:chOff x="982662" y="1847850"/>
            <a:chExt cx="269875" cy="269875"/>
          </a:xfrm>
        </p:grpSpPr>
        <p:sp>
          <p:nvSpPr>
            <p:cNvPr id="107" name="Oval 50">
              <a:extLst>
                <a:ext uri="{FF2B5EF4-FFF2-40B4-BE49-F238E27FC236}">
                  <a16:creationId xmlns:a16="http://schemas.microsoft.com/office/drawing/2014/main" id="{5E12A0A0-C212-432E-80B5-21D8D4DDE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2662" y="1847850"/>
              <a:ext cx="269875" cy="269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108" name="Freeform 51">
              <a:extLst>
                <a:ext uri="{FF2B5EF4-FFF2-40B4-BE49-F238E27FC236}">
                  <a16:creationId xmlns:a16="http://schemas.microsoft.com/office/drawing/2014/main" id="{F9CF7961-995A-4DDB-B6DC-1A85E05B2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675" y="1895475"/>
              <a:ext cx="96837" cy="174625"/>
            </a:xfrm>
            <a:custGeom>
              <a:avLst/>
              <a:gdLst>
                <a:gd name="T0" fmla="*/ 6 w 61"/>
                <a:gd name="T1" fmla="*/ 0 h 110"/>
                <a:gd name="T2" fmla="*/ 0 w 61"/>
                <a:gd name="T3" fmla="*/ 7 h 110"/>
                <a:gd name="T4" fmla="*/ 48 w 61"/>
                <a:gd name="T5" fmla="*/ 55 h 110"/>
                <a:gd name="T6" fmla="*/ 0 w 61"/>
                <a:gd name="T7" fmla="*/ 104 h 110"/>
                <a:gd name="T8" fmla="*/ 6 w 61"/>
                <a:gd name="T9" fmla="*/ 110 h 110"/>
                <a:gd name="T10" fmla="*/ 54 w 61"/>
                <a:gd name="T11" fmla="*/ 62 h 110"/>
                <a:gd name="T12" fmla="*/ 61 w 61"/>
                <a:gd name="T13" fmla="*/ 55 h 110"/>
                <a:gd name="T14" fmla="*/ 54 w 61"/>
                <a:gd name="T15" fmla="*/ 49 h 110"/>
                <a:gd name="T16" fmla="*/ 6 w 61"/>
                <a:gd name="T17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1" h="110">
                  <a:moveTo>
                    <a:pt x="6" y="0"/>
                  </a:moveTo>
                  <a:lnTo>
                    <a:pt x="0" y="7"/>
                  </a:lnTo>
                  <a:lnTo>
                    <a:pt x="48" y="55"/>
                  </a:lnTo>
                  <a:lnTo>
                    <a:pt x="0" y="104"/>
                  </a:lnTo>
                  <a:lnTo>
                    <a:pt x="6" y="110"/>
                  </a:lnTo>
                  <a:lnTo>
                    <a:pt x="54" y="62"/>
                  </a:lnTo>
                  <a:lnTo>
                    <a:pt x="61" y="55"/>
                  </a:lnTo>
                  <a:lnTo>
                    <a:pt x="54" y="49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9BA74"/>
            </a:solidFill>
            <a:ln>
              <a:solidFill>
                <a:schemeClr val="accent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endParaRPr>
            </a:p>
          </p:txBody>
        </p:sp>
      </p:grpSp>
      <p:sp>
        <p:nvSpPr>
          <p:cNvPr id="121" name="Text Placeholder 5">
            <a:extLst>
              <a:ext uri="{FF2B5EF4-FFF2-40B4-BE49-F238E27FC236}">
                <a16:creationId xmlns:a16="http://schemas.microsoft.com/office/drawing/2014/main" id="{82B82F55-50DF-494E-859B-CE3AF5A0086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68819" y="3583361"/>
            <a:ext cx="2678884" cy="529842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4" name="Text Placeholder 5">
            <a:extLst>
              <a:ext uri="{FF2B5EF4-FFF2-40B4-BE49-F238E27FC236}">
                <a16:creationId xmlns:a16="http://schemas.microsoft.com/office/drawing/2014/main" id="{A0295A12-721B-4FF2-B251-AEE2694FAFB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36398" y="3583361"/>
            <a:ext cx="2678884" cy="529842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5" name="Text Placeholder 5">
            <a:extLst>
              <a:ext uri="{FF2B5EF4-FFF2-40B4-BE49-F238E27FC236}">
                <a16:creationId xmlns:a16="http://schemas.microsoft.com/office/drawing/2014/main" id="{224CB3B3-3F5B-4F65-84F5-0AF4EF8C1F9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03977" y="3583361"/>
            <a:ext cx="2678884" cy="529842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6" name="Text Placeholder 5">
            <a:extLst>
              <a:ext uri="{FF2B5EF4-FFF2-40B4-BE49-F238E27FC236}">
                <a16:creationId xmlns:a16="http://schemas.microsoft.com/office/drawing/2014/main" id="{2A27AED1-D299-4DB9-99ED-4551A09F7B9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344297" y="3583361"/>
            <a:ext cx="2678884" cy="529842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7" name="Text Placeholder 5">
            <a:extLst>
              <a:ext uri="{FF2B5EF4-FFF2-40B4-BE49-F238E27FC236}">
                <a16:creationId xmlns:a16="http://schemas.microsoft.com/office/drawing/2014/main" id="{77032B30-24F0-4CA9-93BB-9C515E0FE6E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68820" y="4281684"/>
            <a:ext cx="2678884" cy="177948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8" name="Text Placeholder 5">
            <a:extLst>
              <a:ext uri="{FF2B5EF4-FFF2-40B4-BE49-F238E27FC236}">
                <a16:creationId xmlns:a16="http://schemas.microsoft.com/office/drawing/2014/main" id="{B365D716-0DF8-4E50-9CB5-42AE6240096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236398" y="4281684"/>
            <a:ext cx="2678884" cy="177948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9" name="Text Placeholder 5">
            <a:extLst>
              <a:ext uri="{FF2B5EF4-FFF2-40B4-BE49-F238E27FC236}">
                <a16:creationId xmlns:a16="http://schemas.microsoft.com/office/drawing/2014/main" id="{5F1FB8F1-92BB-4E7A-967B-8A94227C042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719" y="4281684"/>
            <a:ext cx="2706141" cy="177948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0" name="Text Placeholder 5">
            <a:extLst>
              <a:ext uri="{FF2B5EF4-FFF2-40B4-BE49-F238E27FC236}">
                <a16:creationId xmlns:a16="http://schemas.microsoft.com/office/drawing/2014/main" id="{6D8EF964-1059-433D-8E37-DF9AC134FDA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317039" y="4281684"/>
            <a:ext cx="2706141" cy="177948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2051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D10E2B-BEAF-4334-9FFC-BDF751C5EC34}"/>
              </a:ext>
            </a:extLst>
          </p:cNvPr>
          <p:cNvSpPr/>
          <p:nvPr userDrawn="1"/>
        </p:nvSpPr>
        <p:spPr>
          <a:xfrm>
            <a:off x="0" y="3496491"/>
            <a:ext cx="6035040" cy="338042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6CE682E-4258-41BB-9922-F567E466B10C}"/>
              </a:ext>
            </a:extLst>
          </p:cNvPr>
          <p:cNvSpPr/>
          <p:nvPr userDrawn="1"/>
        </p:nvSpPr>
        <p:spPr>
          <a:xfrm>
            <a:off x="6035040" y="0"/>
            <a:ext cx="6156960" cy="34964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509" y="722811"/>
            <a:ext cx="5408023" cy="243839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88DC5FE5-46F4-4EA7-9A63-C59C5F05CB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888" y="93187"/>
            <a:ext cx="849203" cy="434367"/>
          </a:xfrm>
          <a:prstGeom prst="rect">
            <a:avLst/>
          </a:prstGeom>
        </p:spPr>
      </p:pic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495E5E30-D346-46BD-BFCF-D91A069DFED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3509" y="3857897"/>
            <a:ext cx="5408023" cy="272578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7" name="Text Placeholder 5">
            <a:extLst>
              <a:ext uri="{FF2B5EF4-FFF2-40B4-BE49-F238E27FC236}">
                <a16:creationId xmlns:a16="http://schemas.microsoft.com/office/drawing/2014/main" id="{82112E96-1DCB-466E-9D60-5F9822A2AB6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274466" y="722811"/>
            <a:ext cx="5133763" cy="243839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091441E-9034-4A9C-92AE-0BB308BA4B2B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274466" y="3857897"/>
            <a:ext cx="5133763" cy="2725783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947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72025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086A849-8C0D-41D4-87EF-BBFA7C0CC8DC}"/>
              </a:ext>
            </a:extLst>
          </p:cNvPr>
          <p:cNvSpPr/>
          <p:nvPr userDrawn="1"/>
        </p:nvSpPr>
        <p:spPr>
          <a:xfrm>
            <a:off x="496390" y="2023353"/>
            <a:ext cx="3297398" cy="4469521"/>
          </a:xfrm>
          <a:prstGeom prst="roundRect">
            <a:avLst>
              <a:gd name="adj" fmla="val 74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D931FB0-10EF-42BE-92B7-EAD48AD676B3}"/>
              </a:ext>
            </a:extLst>
          </p:cNvPr>
          <p:cNvSpPr/>
          <p:nvPr userDrawn="1"/>
        </p:nvSpPr>
        <p:spPr>
          <a:xfrm>
            <a:off x="4223774" y="2023353"/>
            <a:ext cx="3297398" cy="4469521"/>
          </a:xfrm>
          <a:prstGeom prst="roundRect">
            <a:avLst>
              <a:gd name="adj" fmla="val 74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00504C0-8006-4002-83FE-6AA39C5ADAD9}"/>
              </a:ext>
            </a:extLst>
          </p:cNvPr>
          <p:cNvSpPr/>
          <p:nvPr userDrawn="1"/>
        </p:nvSpPr>
        <p:spPr>
          <a:xfrm>
            <a:off x="7919242" y="2023353"/>
            <a:ext cx="3297398" cy="4469521"/>
          </a:xfrm>
          <a:prstGeom prst="roundRect">
            <a:avLst>
              <a:gd name="adj" fmla="val 74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B6F1E7F-373D-43A7-8938-D5A94CC18E64}"/>
              </a:ext>
            </a:extLst>
          </p:cNvPr>
          <p:cNvSpPr/>
          <p:nvPr userDrawn="1"/>
        </p:nvSpPr>
        <p:spPr>
          <a:xfrm>
            <a:off x="1352145" y="1293778"/>
            <a:ext cx="1459149" cy="14591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B012DC5-0A39-44C8-B42E-BA3F5BEAA290}"/>
              </a:ext>
            </a:extLst>
          </p:cNvPr>
          <p:cNvSpPr/>
          <p:nvPr userDrawn="1"/>
        </p:nvSpPr>
        <p:spPr>
          <a:xfrm>
            <a:off x="5142898" y="1293777"/>
            <a:ext cx="1459149" cy="14591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2C38283-35AA-49FC-B7DA-0114DF8D118C}"/>
              </a:ext>
            </a:extLst>
          </p:cNvPr>
          <p:cNvSpPr/>
          <p:nvPr userDrawn="1"/>
        </p:nvSpPr>
        <p:spPr>
          <a:xfrm>
            <a:off x="8838366" y="1293776"/>
            <a:ext cx="1459149" cy="14591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C8C21C5B-C707-4963-BF47-81830AB94B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92781" y="1634412"/>
            <a:ext cx="777875" cy="777875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116B5409-7BB0-4009-BAD8-4B9E515A9C5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83534" y="1634411"/>
            <a:ext cx="777875" cy="777875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5" name="Picture Placeholder 12">
            <a:extLst>
              <a:ext uri="{FF2B5EF4-FFF2-40B4-BE49-F238E27FC236}">
                <a16:creationId xmlns:a16="http://schemas.microsoft.com/office/drawing/2014/main" id="{1156CE1A-E5D6-472F-9D86-BFBFF10546A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179002" y="1634411"/>
            <a:ext cx="777875" cy="777875"/>
          </a:xfrm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B191F0-7B7B-42AC-A784-87DBE0B63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1" y="3081049"/>
            <a:ext cx="2952205" cy="325008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26B5545-3816-4971-A00A-C572AC55BDEB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396368" y="3081049"/>
            <a:ext cx="2952205" cy="325008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0F46D16-B706-4F92-8247-9FF0DDDC4C50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91836" y="3081049"/>
            <a:ext cx="2952205" cy="325008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3720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1340708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6C32118-1C44-4EE1-B485-650143F58B1D}"/>
              </a:ext>
            </a:extLst>
          </p:cNvPr>
          <p:cNvGrpSpPr/>
          <p:nvPr userDrawn="1"/>
        </p:nvGrpSpPr>
        <p:grpSpPr>
          <a:xfrm>
            <a:off x="496389" y="2205421"/>
            <a:ext cx="3229247" cy="236273"/>
            <a:chOff x="628650" y="2109956"/>
            <a:chExt cx="2950801" cy="21590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D3BA868-A973-41CE-8974-C45D61205C86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A4D90B8-0173-4C3F-8E2E-4D56A36DB53D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5C10D54A-2F40-41E2-ABEB-6AE7192582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70">
                <a:extLst>
                  <a:ext uri="{FF2B5EF4-FFF2-40B4-BE49-F238E27FC236}">
                    <a16:creationId xmlns:a16="http://schemas.microsoft.com/office/drawing/2014/main" id="{E708A948-1910-4162-974B-3A96561D334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DE1A76A-409D-41DC-8CFB-DE20DE58D038}"/>
              </a:ext>
            </a:extLst>
          </p:cNvPr>
          <p:cNvGrpSpPr/>
          <p:nvPr userDrawn="1"/>
        </p:nvGrpSpPr>
        <p:grpSpPr>
          <a:xfrm>
            <a:off x="4552121" y="2205421"/>
            <a:ext cx="3229247" cy="236273"/>
            <a:chOff x="628650" y="2109956"/>
            <a:chExt cx="2950801" cy="21590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7616293-1EF5-4CD5-A790-857B3F557864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F25F315-6CFD-4A6E-A36E-02FC2ECF9070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D64254FF-F916-4A45-A55A-A920A6BF95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eeform 70">
                <a:extLst>
                  <a:ext uri="{FF2B5EF4-FFF2-40B4-BE49-F238E27FC236}">
                    <a16:creationId xmlns:a16="http://schemas.microsoft.com/office/drawing/2014/main" id="{150BC830-2816-4FCF-B55C-BCEED907C76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A650ACA-35D8-468D-87F8-F0FF40EBE7CF}"/>
              </a:ext>
            </a:extLst>
          </p:cNvPr>
          <p:cNvGrpSpPr/>
          <p:nvPr userDrawn="1"/>
        </p:nvGrpSpPr>
        <p:grpSpPr>
          <a:xfrm>
            <a:off x="8607853" y="2205421"/>
            <a:ext cx="3229247" cy="236273"/>
            <a:chOff x="628650" y="2109956"/>
            <a:chExt cx="2950801" cy="215900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2596090-B134-48B3-A942-A5F1C1B211A5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698C0C5A-0758-4463-8A19-97B4BF50891B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D20BA24E-C217-4EEF-8857-351D3C293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eeform 70">
                <a:extLst>
                  <a:ext uri="{FF2B5EF4-FFF2-40B4-BE49-F238E27FC236}">
                    <a16:creationId xmlns:a16="http://schemas.microsoft.com/office/drawing/2014/main" id="{32E0196E-795C-48B3-995F-DD96B7E8F7D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6BB6A79-AD54-4010-8489-8BA68B744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6390" y="1660587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06F063C9-A58B-4781-A1FF-044759011B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6388" y="2518677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B10FA64D-8CD9-4CDE-8C1C-9D949A43D4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52123" y="1660587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47233266-BFB8-461A-A125-0FE9F9600B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52121" y="2518677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FA8BE0E4-929E-4C21-8F3A-83118EA0F14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07853" y="1660587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C5DBDCF0-1F2F-4BD0-AE14-D832BC40DFA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07851" y="2518677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16EDDA7-AE5C-450A-9925-F9818EE114C9}"/>
              </a:ext>
            </a:extLst>
          </p:cNvPr>
          <p:cNvGrpSpPr/>
          <p:nvPr userDrawn="1"/>
        </p:nvGrpSpPr>
        <p:grpSpPr>
          <a:xfrm>
            <a:off x="496387" y="4648175"/>
            <a:ext cx="3229247" cy="236273"/>
            <a:chOff x="628650" y="2109956"/>
            <a:chExt cx="2950801" cy="2159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8A585896-9D49-46E7-810C-3AA867D14159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4B392AC-35B3-4900-B082-4910DAABB761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F7578602-D35C-49AE-9412-74C78A74A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70">
                <a:extLst>
                  <a:ext uri="{FF2B5EF4-FFF2-40B4-BE49-F238E27FC236}">
                    <a16:creationId xmlns:a16="http://schemas.microsoft.com/office/drawing/2014/main" id="{AC916547-DB41-4D3B-A902-CDF6811546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0BD62014-260F-481B-A696-AD647F2C711A}"/>
              </a:ext>
            </a:extLst>
          </p:cNvPr>
          <p:cNvGrpSpPr/>
          <p:nvPr userDrawn="1"/>
        </p:nvGrpSpPr>
        <p:grpSpPr>
          <a:xfrm>
            <a:off x="4552119" y="4648175"/>
            <a:ext cx="3229247" cy="236273"/>
            <a:chOff x="628650" y="2109956"/>
            <a:chExt cx="2950801" cy="215900"/>
          </a:xfrm>
        </p:grpSpPr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7BB6A805-D6D2-4113-B56E-22B64F57FD7C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7E10C6D5-4F38-4E82-94B2-55F1312ED389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7035D731-5AAD-465E-9C3F-256015DE9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Freeform 70">
                <a:extLst>
                  <a:ext uri="{FF2B5EF4-FFF2-40B4-BE49-F238E27FC236}">
                    <a16:creationId xmlns:a16="http://schemas.microsoft.com/office/drawing/2014/main" id="{2F43E23E-AECF-424C-AA16-9D8FEFC09D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404667EC-0A70-4053-92D2-20533E08DFCD}"/>
              </a:ext>
            </a:extLst>
          </p:cNvPr>
          <p:cNvGrpSpPr/>
          <p:nvPr userDrawn="1"/>
        </p:nvGrpSpPr>
        <p:grpSpPr>
          <a:xfrm>
            <a:off x="8607851" y="4648175"/>
            <a:ext cx="3229247" cy="236273"/>
            <a:chOff x="628650" y="2109956"/>
            <a:chExt cx="2950801" cy="215900"/>
          </a:xfrm>
        </p:grpSpPr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6CECA965-F3ED-4D9C-AB94-E21F3C681565}"/>
                </a:ext>
              </a:extLst>
            </p:cNvPr>
            <p:cNvCxnSpPr/>
            <p:nvPr/>
          </p:nvCxnSpPr>
          <p:spPr>
            <a:xfrm rot="5400000">
              <a:off x="2104051" y="742505"/>
              <a:ext cx="0" cy="2950801"/>
            </a:xfrm>
            <a:prstGeom prst="line">
              <a:avLst/>
            </a:prstGeom>
            <a:ln w="19050" cap="rnd">
              <a:solidFill>
                <a:schemeClr val="accent6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7BE1E4A5-747A-4ECC-BABC-D8CA191452CF}"/>
                </a:ext>
              </a:extLst>
            </p:cNvPr>
            <p:cNvGrpSpPr>
              <a:grpSpLocks/>
            </p:cNvGrpSpPr>
            <p:nvPr/>
          </p:nvGrpSpPr>
          <p:grpSpPr>
            <a:xfrm>
              <a:off x="1996101" y="2109956"/>
              <a:ext cx="215900" cy="215900"/>
              <a:chOff x="628650" y="3463925"/>
              <a:chExt cx="269875" cy="269875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3BF08981-7BB4-4680-9BE7-1B33BB30A5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650" y="3463925"/>
                <a:ext cx="269875" cy="269875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Freeform 70">
                <a:extLst>
                  <a:ext uri="{FF2B5EF4-FFF2-40B4-BE49-F238E27FC236}">
                    <a16:creationId xmlns:a16="http://schemas.microsoft.com/office/drawing/2014/main" id="{201AA6F1-19D7-4D4C-A350-833B9DC73CA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087" y="3549650"/>
                <a:ext cx="127000" cy="98425"/>
              </a:xfrm>
              <a:custGeom>
                <a:avLst/>
                <a:gdLst>
                  <a:gd name="T0" fmla="*/ 154 w 596"/>
                  <a:gd name="T1" fmla="*/ 204 h 464"/>
                  <a:gd name="T2" fmla="*/ 191 w 596"/>
                  <a:gd name="T3" fmla="*/ 276 h 464"/>
                  <a:gd name="T4" fmla="*/ 229 w 596"/>
                  <a:gd name="T5" fmla="*/ 352 h 464"/>
                  <a:gd name="T6" fmla="*/ 118 w 596"/>
                  <a:gd name="T7" fmla="*/ 464 h 464"/>
                  <a:gd name="T8" fmla="*/ 0 w 596"/>
                  <a:gd name="T9" fmla="*/ 329 h 464"/>
                  <a:gd name="T10" fmla="*/ 202 w 596"/>
                  <a:gd name="T11" fmla="*/ 0 h 464"/>
                  <a:gd name="T12" fmla="*/ 253 w 596"/>
                  <a:gd name="T13" fmla="*/ 68 h 464"/>
                  <a:gd name="T14" fmla="*/ 196 w 596"/>
                  <a:gd name="T15" fmla="*/ 116 h 464"/>
                  <a:gd name="T16" fmla="*/ 154 w 596"/>
                  <a:gd name="T17" fmla="*/ 204 h 464"/>
                  <a:gd name="T18" fmla="*/ 538 w 596"/>
                  <a:gd name="T19" fmla="*/ 116 h 464"/>
                  <a:gd name="T20" fmla="*/ 596 w 596"/>
                  <a:gd name="T21" fmla="*/ 68 h 464"/>
                  <a:gd name="T22" fmla="*/ 545 w 596"/>
                  <a:gd name="T23" fmla="*/ 0 h 464"/>
                  <a:gd name="T24" fmla="*/ 343 w 596"/>
                  <a:gd name="T25" fmla="*/ 329 h 464"/>
                  <a:gd name="T26" fmla="*/ 461 w 596"/>
                  <a:gd name="T27" fmla="*/ 464 h 464"/>
                  <a:gd name="T28" fmla="*/ 571 w 596"/>
                  <a:gd name="T29" fmla="*/ 352 h 464"/>
                  <a:gd name="T30" fmla="*/ 534 w 596"/>
                  <a:gd name="T31" fmla="*/ 276 h 464"/>
                  <a:gd name="T32" fmla="*/ 497 w 596"/>
                  <a:gd name="T33" fmla="*/ 204 h 464"/>
                  <a:gd name="T34" fmla="*/ 538 w 596"/>
                  <a:gd name="T35" fmla="*/ 116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96" h="464">
                    <a:moveTo>
                      <a:pt x="154" y="204"/>
                    </a:moveTo>
                    <a:cubicBezTo>
                      <a:pt x="154" y="225"/>
                      <a:pt x="166" y="249"/>
                      <a:pt x="191" y="276"/>
                    </a:cubicBezTo>
                    <a:cubicBezTo>
                      <a:pt x="216" y="304"/>
                      <a:pt x="229" y="329"/>
                      <a:pt x="229" y="352"/>
                    </a:cubicBezTo>
                    <a:cubicBezTo>
                      <a:pt x="229" y="426"/>
                      <a:pt x="192" y="464"/>
                      <a:pt x="118" y="464"/>
                    </a:cubicBezTo>
                    <a:cubicBezTo>
                      <a:pt x="40" y="464"/>
                      <a:pt x="0" y="419"/>
                      <a:pt x="0" y="329"/>
                    </a:cubicBezTo>
                    <a:cubicBezTo>
                      <a:pt x="0" y="194"/>
                      <a:pt x="67" y="85"/>
                      <a:pt x="202" y="0"/>
                    </a:cubicBezTo>
                    <a:cubicBezTo>
                      <a:pt x="253" y="68"/>
                      <a:pt x="253" y="68"/>
                      <a:pt x="253" y="68"/>
                    </a:cubicBezTo>
                    <a:cubicBezTo>
                      <a:pt x="196" y="116"/>
                      <a:pt x="196" y="116"/>
                      <a:pt x="196" y="116"/>
                    </a:cubicBezTo>
                    <a:cubicBezTo>
                      <a:pt x="168" y="140"/>
                      <a:pt x="154" y="169"/>
                      <a:pt x="154" y="204"/>
                    </a:cubicBezTo>
                    <a:close/>
                    <a:moveTo>
                      <a:pt x="538" y="116"/>
                    </a:moveTo>
                    <a:cubicBezTo>
                      <a:pt x="596" y="68"/>
                      <a:pt x="596" y="68"/>
                      <a:pt x="596" y="68"/>
                    </a:cubicBezTo>
                    <a:cubicBezTo>
                      <a:pt x="545" y="0"/>
                      <a:pt x="545" y="0"/>
                      <a:pt x="545" y="0"/>
                    </a:cubicBezTo>
                    <a:cubicBezTo>
                      <a:pt x="410" y="85"/>
                      <a:pt x="343" y="194"/>
                      <a:pt x="343" y="329"/>
                    </a:cubicBezTo>
                    <a:cubicBezTo>
                      <a:pt x="343" y="419"/>
                      <a:pt x="382" y="464"/>
                      <a:pt x="461" y="464"/>
                    </a:cubicBezTo>
                    <a:cubicBezTo>
                      <a:pt x="534" y="464"/>
                      <a:pt x="571" y="426"/>
                      <a:pt x="571" y="352"/>
                    </a:cubicBezTo>
                    <a:cubicBezTo>
                      <a:pt x="571" y="329"/>
                      <a:pt x="559" y="304"/>
                      <a:pt x="534" y="276"/>
                    </a:cubicBezTo>
                    <a:cubicBezTo>
                      <a:pt x="509" y="249"/>
                      <a:pt x="497" y="225"/>
                      <a:pt x="497" y="204"/>
                    </a:cubicBezTo>
                    <a:cubicBezTo>
                      <a:pt x="497" y="169"/>
                      <a:pt x="511" y="140"/>
                      <a:pt x="538" y="1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73152" tIns="36576" rIns="73152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70" name="Text Placeholder 5">
            <a:extLst>
              <a:ext uri="{FF2B5EF4-FFF2-40B4-BE49-F238E27FC236}">
                <a16:creationId xmlns:a16="http://schemas.microsoft.com/office/drawing/2014/main" id="{D3E966C4-4F04-4256-92FB-E9E878DE64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96388" y="4103341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1" name="Text Placeholder 5">
            <a:extLst>
              <a:ext uri="{FF2B5EF4-FFF2-40B4-BE49-F238E27FC236}">
                <a16:creationId xmlns:a16="http://schemas.microsoft.com/office/drawing/2014/main" id="{903075E5-EE83-4600-A96C-3EBA3B38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6386" y="4961431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2" name="Text Placeholder 5">
            <a:extLst>
              <a:ext uri="{FF2B5EF4-FFF2-40B4-BE49-F238E27FC236}">
                <a16:creationId xmlns:a16="http://schemas.microsoft.com/office/drawing/2014/main" id="{C663DFE3-A4AA-46C3-A1A6-C257D22A3D1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52121" y="4103341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3" name="Text Placeholder 5">
            <a:extLst>
              <a:ext uri="{FF2B5EF4-FFF2-40B4-BE49-F238E27FC236}">
                <a16:creationId xmlns:a16="http://schemas.microsoft.com/office/drawing/2014/main" id="{EB35023A-921B-4F89-9DFA-5D90571E073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552119" y="4961431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4" name="Text Placeholder 5">
            <a:extLst>
              <a:ext uri="{FF2B5EF4-FFF2-40B4-BE49-F238E27FC236}">
                <a16:creationId xmlns:a16="http://schemas.microsoft.com/office/drawing/2014/main" id="{CA9CB1EC-4D00-4E0E-A566-93983D228A0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07851" y="4103341"/>
            <a:ext cx="3229248" cy="501739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2216EE26-2B07-4311-8B23-D18197FF2DF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607849" y="4961431"/>
            <a:ext cx="3229248" cy="11465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2834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57656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338373"/>
            <a:ext cx="5172892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900058" y="1338372"/>
            <a:ext cx="5172892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35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57656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338373"/>
            <a:ext cx="32831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7B1C491-BC77-40D3-8891-D4569919A14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143104" y="1338372"/>
            <a:ext cx="32831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71F9A32-F61E-49D3-A74E-7F5EA83BD07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789819" y="1338372"/>
            <a:ext cx="32831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919751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968447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338373"/>
            <a:ext cx="26735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5A4404-F23F-4662-A102-98A65F237FA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61361" y="1338373"/>
            <a:ext cx="26735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BC25A2B-9E74-4BAD-A03A-FA6C7ECF800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26333" y="1338372"/>
            <a:ext cx="26735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7A2048F-CBD3-422D-88E8-19AF336B6E3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791305" y="1338371"/>
            <a:ext cx="2673531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6072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1025057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90" y="1338373"/>
            <a:ext cx="2124890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05CE1DC-C9EF-4704-A32A-F7B67F7936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9179" y="1338372"/>
            <a:ext cx="2194560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9FF6B0E-683A-4B4E-B4C2-8238620EFD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11638" y="1338372"/>
            <a:ext cx="2124890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A101366-3879-469A-BB30-C3A421704E7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084427" y="1338371"/>
            <a:ext cx="2194560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A6F212A-431B-4B60-91D2-6B01E951DD3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326886" y="1338370"/>
            <a:ext cx="2194560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40703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02778" y="1122771"/>
            <a:ext cx="6413862" cy="501677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4380411" cy="68769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05" y="1122771"/>
            <a:ext cx="3657600" cy="501677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09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0127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8476F3DF-F305-476C-BDD9-199AF571F52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496" t="12445" r="7891" b="16952"/>
          <a:stretch/>
        </p:blipFill>
        <p:spPr>
          <a:xfrm>
            <a:off x="1140822" y="339634"/>
            <a:ext cx="9274630" cy="598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62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4380411" cy="68769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05" y="934402"/>
            <a:ext cx="3657600" cy="319346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0AD3579-8B32-4D75-BB04-DCF46D449FA3}"/>
              </a:ext>
            </a:extLst>
          </p:cNvPr>
          <p:cNvGrpSpPr/>
          <p:nvPr userDrawn="1"/>
        </p:nvGrpSpPr>
        <p:grpSpPr>
          <a:xfrm>
            <a:off x="4833534" y="817971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89AE3EA-2FB8-400E-A618-B6A13204EC49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969D888-AF34-41E9-909B-D2EC8A8A138D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13" name="Freeform 94">
                <a:extLst>
                  <a:ext uri="{FF2B5EF4-FFF2-40B4-BE49-F238E27FC236}">
                    <a16:creationId xmlns:a16="http://schemas.microsoft.com/office/drawing/2014/main" id="{E28F1BB0-9538-45DC-8C59-0804544C1395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14" name="Freeform 95">
                <a:extLst>
                  <a:ext uri="{FF2B5EF4-FFF2-40B4-BE49-F238E27FC236}">
                    <a16:creationId xmlns:a16="http://schemas.microsoft.com/office/drawing/2014/main" id="{8AE5A6F8-DCCD-4EA0-9CEF-74E16AEDAB8E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3F6C7E2-FE1D-48B5-A986-A9227076EF96}"/>
              </a:ext>
            </a:extLst>
          </p:cNvPr>
          <p:cNvGrpSpPr/>
          <p:nvPr userDrawn="1"/>
        </p:nvGrpSpPr>
        <p:grpSpPr>
          <a:xfrm>
            <a:off x="8508550" y="817971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059C12F-08B5-4D35-BE55-DE3D53CBD0BB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4F28B767-191F-4CE1-89DD-4F8AF855857B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18" name="Freeform 94">
                <a:extLst>
                  <a:ext uri="{FF2B5EF4-FFF2-40B4-BE49-F238E27FC236}">
                    <a16:creationId xmlns:a16="http://schemas.microsoft.com/office/drawing/2014/main" id="{42AA8514-B792-48C6-9355-22C00308964B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19" name="Freeform 95">
                <a:extLst>
                  <a:ext uri="{FF2B5EF4-FFF2-40B4-BE49-F238E27FC236}">
                    <a16:creationId xmlns:a16="http://schemas.microsoft.com/office/drawing/2014/main" id="{6C0DB18E-2942-4C31-BB74-87E9827183C9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7EF24D8B-CB7B-4FF6-ABB6-FADA46A1787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1405" y="4355866"/>
            <a:ext cx="3657600" cy="2043823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49ECC6C-F331-4CC5-942F-62A492B65C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833533" y="1272554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EE1C19E2-92ED-44BD-A3D0-8BB78FF2D0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508549" y="1267924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747AB7F-A498-411D-9AD3-706C062D1337}"/>
              </a:ext>
            </a:extLst>
          </p:cNvPr>
          <p:cNvGrpSpPr/>
          <p:nvPr userDrawn="1"/>
        </p:nvGrpSpPr>
        <p:grpSpPr>
          <a:xfrm>
            <a:off x="4833534" y="2833294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FCF833C-D71A-46CE-9D76-F6067D84FC73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B5D18566-0054-448B-9BE5-C3ADFA698AE1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27" name="Freeform 94">
                <a:extLst>
                  <a:ext uri="{FF2B5EF4-FFF2-40B4-BE49-F238E27FC236}">
                    <a16:creationId xmlns:a16="http://schemas.microsoft.com/office/drawing/2014/main" id="{E6CA878E-9982-4405-8221-B69B4806C488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28" name="Freeform 95">
                <a:extLst>
                  <a:ext uri="{FF2B5EF4-FFF2-40B4-BE49-F238E27FC236}">
                    <a16:creationId xmlns:a16="http://schemas.microsoft.com/office/drawing/2014/main" id="{A7571832-D89C-43B6-820D-73B6DB6EABE8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97BFEDC-FDF8-4A34-B614-064343B9D391}"/>
              </a:ext>
            </a:extLst>
          </p:cNvPr>
          <p:cNvGrpSpPr/>
          <p:nvPr userDrawn="1"/>
        </p:nvGrpSpPr>
        <p:grpSpPr>
          <a:xfrm>
            <a:off x="8508550" y="2833294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13BFE97-A322-4D12-85C6-340EE1C13F14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F1811ABE-B96F-44C8-A5F1-CAC64C234730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32" name="Freeform 94">
                <a:extLst>
                  <a:ext uri="{FF2B5EF4-FFF2-40B4-BE49-F238E27FC236}">
                    <a16:creationId xmlns:a16="http://schemas.microsoft.com/office/drawing/2014/main" id="{287FA955-F0C4-4CD0-888F-38F442827D1D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33" name="Freeform 95">
                <a:extLst>
                  <a:ext uri="{FF2B5EF4-FFF2-40B4-BE49-F238E27FC236}">
                    <a16:creationId xmlns:a16="http://schemas.microsoft.com/office/drawing/2014/main" id="{CB970105-9171-4E4B-909B-93F5CB5D6E34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4A0E64DB-E1DA-40C8-900D-9C8A21D3F58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833533" y="3287877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B7954BD5-D430-4C89-B76A-BECC44898B6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08549" y="3283247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9997730-800E-4980-987D-3746C7B11155}"/>
              </a:ext>
            </a:extLst>
          </p:cNvPr>
          <p:cNvGrpSpPr/>
          <p:nvPr userDrawn="1"/>
        </p:nvGrpSpPr>
        <p:grpSpPr>
          <a:xfrm>
            <a:off x="4833534" y="4819552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91A645D-E1A9-431E-83E5-E86C047219DF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D25E6E9-AB09-40F5-95FE-4962AE1C1950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39" name="Freeform 94">
                <a:extLst>
                  <a:ext uri="{FF2B5EF4-FFF2-40B4-BE49-F238E27FC236}">
                    <a16:creationId xmlns:a16="http://schemas.microsoft.com/office/drawing/2014/main" id="{9A67C495-1585-495C-8282-FA6AE59EE101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40" name="Freeform 95">
                <a:extLst>
                  <a:ext uri="{FF2B5EF4-FFF2-40B4-BE49-F238E27FC236}">
                    <a16:creationId xmlns:a16="http://schemas.microsoft.com/office/drawing/2014/main" id="{5E07772E-2C25-4213-BF6F-7E647A91D0A4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50F2A65-892D-46E1-8DF4-A0A57FE56CAE}"/>
              </a:ext>
            </a:extLst>
          </p:cNvPr>
          <p:cNvGrpSpPr/>
          <p:nvPr userDrawn="1"/>
        </p:nvGrpSpPr>
        <p:grpSpPr>
          <a:xfrm>
            <a:off x="8508550" y="4819552"/>
            <a:ext cx="2926893" cy="306171"/>
            <a:chOff x="5258555" y="946707"/>
            <a:chExt cx="2926893" cy="306171"/>
          </a:xfrm>
          <a:solidFill>
            <a:schemeClr val="accent6"/>
          </a:solidFill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9C11B72D-2691-4E7C-B6E4-AAC63B0EC28C}"/>
                </a:ext>
              </a:extLst>
            </p:cNvPr>
            <p:cNvCxnSpPr/>
            <p:nvPr/>
          </p:nvCxnSpPr>
          <p:spPr>
            <a:xfrm flipH="1">
              <a:off x="5349510" y="1090488"/>
              <a:ext cx="2835938" cy="3955"/>
            </a:xfrm>
            <a:prstGeom prst="line">
              <a:avLst/>
            </a:prstGeom>
            <a:grpFill/>
            <a:ln w="19050" cap="flat" cmpd="sng" algn="ctr">
              <a:solidFill>
                <a:schemeClr val="accent6"/>
              </a:solidFill>
              <a:prstDash val="sysDot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A82A62CF-CFA0-453D-82C5-F2D12EE17E7E}"/>
                </a:ext>
              </a:extLst>
            </p:cNvPr>
            <p:cNvGrpSpPr/>
            <p:nvPr/>
          </p:nvGrpSpPr>
          <p:grpSpPr>
            <a:xfrm>
              <a:off x="5258555" y="946707"/>
              <a:ext cx="306910" cy="306171"/>
              <a:chOff x="5944980" y="5536257"/>
              <a:chExt cx="306910" cy="306171"/>
            </a:xfrm>
            <a:grpFill/>
          </p:grpSpPr>
          <p:sp>
            <p:nvSpPr>
              <p:cNvPr id="44" name="Freeform 94">
                <a:extLst>
                  <a:ext uri="{FF2B5EF4-FFF2-40B4-BE49-F238E27FC236}">
                    <a16:creationId xmlns:a16="http://schemas.microsoft.com/office/drawing/2014/main" id="{6FD3AD85-335F-4C0A-81BB-36D815E3AD69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5945349" y="5535888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grpFill/>
              <a:ln>
                <a:solidFill>
                  <a:schemeClr val="accent6"/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  <p:sp>
            <p:nvSpPr>
              <p:cNvPr id="45" name="Freeform 95">
                <a:extLst>
                  <a:ext uri="{FF2B5EF4-FFF2-40B4-BE49-F238E27FC236}">
                    <a16:creationId xmlns:a16="http://schemas.microsoft.com/office/drawing/2014/main" id="{F5D806ED-4F54-4FAD-A059-F978874A4C44}"/>
                  </a:ext>
                </a:extLst>
              </p:cNvPr>
              <p:cNvSpPr>
                <a:spLocks/>
              </p:cNvSpPr>
              <p:nvPr/>
            </p:nvSpPr>
            <p:spPr bwMode="gray">
              <a:xfrm rot="5400000">
                <a:off x="6037138" y="5600448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6E6F73"/>
                  </a:solidFill>
                </a:endParaRPr>
              </a:p>
            </p:txBody>
          </p:sp>
        </p:grpSp>
      </p:grp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90C21830-EFD8-4416-BBF5-B230462AA08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833533" y="5274135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886FA66-8EB7-4A41-8A36-514EE8F7F5B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508549" y="5269505"/>
            <a:ext cx="2926894" cy="1244225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949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E72C94B4-DFBC-434B-8D2E-FF70FEE178E8}"/>
              </a:ext>
            </a:extLst>
          </p:cNvPr>
          <p:cNvSpPr/>
          <p:nvPr userDrawn="1"/>
        </p:nvSpPr>
        <p:spPr>
          <a:xfrm>
            <a:off x="9231633" y="-1"/>
            <a:ext cx="2960368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99D32C2-C89F-4A93-96E9-C6712096696F}"/>
              </a:ext>
            </a:extLst>
          </p:cNvPr>
          <p:cNvSpPr/>
          <p:nvPr userDrawn="1"/>
        </p:nvSpPr>
        <p:spPr>
          <a:xfrm>
            <a:off x="2960368" y="18912"/>
            <a:ext cx="3013166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1" y="-1"/>
            <a:ext cx="3013166" cy="687691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27818A9-FF1E-4B8D-B821-2BCC722C585C}"/>
              </a:ext>
            </a:extLst>
          </p:cNvPr>
          <p:cNvSpPr/>
          <p:nvPr userDrawn="1"/>
        </p:nvSpPr>
        <p:spPr>
          <a:xfrm>
            <a:off x="5973535" y="18912"/>
            <a:ext cx="325809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FCF18A80-515F-4349-AB30-3CC9E4A04B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888" y="93187"/>
            <a:ext cx="849203" cy="434367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FD74FECA-90ED-49C3-AACA-49D6633006E2}"/>
              </a:ext>
            </a:extLst>
          </p:cNvPr>
          <p:cNvSpPr/>
          <p:nvPr userDrawn="1"/>
        </p:nvSpPr>
        <p:spPr>
          <a:xfrm>
            <a:off x="121920" y="836023"/>
            <a:ext cx="696686" cy="6966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E66323AC-7FF5-45D0-9677-B5DA5772358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40525" y="836024"/>
            <a:ext cx="1898469" cy="696686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74E1456-E4B2-4608-BBE2-BE4E46BB2ED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40693" y="947602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525C6FA-8322-4F13-8791-41F2D993FB53}"/>
              </a:ext>
            </a:extLst>
          </p:cNvPr>
          <p:cNvSpPr/>
          <p:nvPr userDrawn="1"/>
        </p:nvSpPr>
        <p:spPr>
          <a:xfrm>
            <a:off x="3186672" y="836022"/>
            <a:ext cx="696686" cy="6966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Placeholder 5">
            <a:extLst>
              <a:ext uri="{FF2B5EF4-FFF2-40B4-BE49-F238E27FC236}">
                <a16:creationId xmlns:a16="http://schemas.microsoft.com/office/drawing/2014/main" id="{46A87065-38E4-4032-9318-010B50D876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03440" y="824855"/>
            <a:ext cx="1898469" cy="696686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Picture Placeholder 4">
            <a:extLst>
              <a:ext uri="{FF2B5EF4-FFF2-40B4-BE49-F238E27FC236}">
                <a16:creationId xmlns:a16="http://schemas.microsoft.com/office/drawing/2014/main" id="{8E8810AA-7742-470C-ADD4-8458D68D595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05445" y="947601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341B13AD-C5AB-4760-A1E3-6D4B96084BB7}"/>
              </a:ext>
            </a:extLst>
          </p:cNvPr>
          <p:cNvSpPr/>
          <p:nvPr userDrawn="1"/>
        </p:nvSpPr>
        <p:spPr>
          <a:xfrm>
            <a:off x="6152492" y="830440"/>
            <a:ext cx="696686" cy="6966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57975A0B-E523-4F9C-A4B6-A2D123F9FE3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71097" y="830441"/>
            <a:ext cx="1898469" cy="696686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Picture Placeholder 4">
            <a:extLst>
              <a:ext uri="{FF2B5EF4-FFF2-40B4-BE49-F238E27FC236}">
                <a16:creationId xmlns:a16="http://schemas.microsoft.com/office/drawing/2014/main" id="{2C1BBDBB-D269-4CD1-BA43-7119B3258B3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71265" y="942019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51A7FF60-EB4C-4BAC-A003-633991EEA984}"/>
              </a:ext>
            </a:extLst>
          </p:cNvPr>
          <p:cNvSpPr/>
          <p:nvPr userDrawn="1"/>
        </p:nvSpPr>
        <p:spPr>
          <a:xfrm>
            <a:off x="9407049" y="830439"/>
            <a:ext cx="696686" cy="6966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BF3F0645-2206-4F70-BF24-E8B4F9E26A0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225654" y="830440"/>
            <a:ext cx="1898469" cy="696686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6" name="Picture Placeholder 4">
            <a:extLst>
              <a:ext uri="{FF2B5EF4-FFF2-40B4-BE49-F238E27FC236}">
                <a16:creationId xmlns:a16="http://schemas.microsoft.com/office/drawing/2014/main" id="{7FDEDE80-FBF4-4EFF-9E28-52FE965D9E0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525822" y="942018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5F1E513-E0EB-463C-8361-1A5BE289CCB2}"/>
              </a:ext>
            </a:extLst>
          </p:cNvPr>
          <p:cNvCxnSpPr/>
          <p:nvPr userDrawn="1"/>
        </p:nvCxnSpPr>
        <p:spPr>
          <a:xfrm flipV="1">
            <a:off x="3195903" y="2468206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Picture Placeholder 4">
            <a:extLst>
              <a:ext uri="{FF2B5EF4-FFF2-40B4-BE49-F238E27FC236}">
                <a16:creationId xmlns:a16="http://schemas.microsoft.com/office/drawing/2014/main" id="{F7D0D40D-5DAE-4FF5-9FF9-22E8F721CEF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188709" y="1876295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69" name="Text Placeholder 5">
            <a:extLst>
              <a:ext uri="{FF2B5EF4-FFF2-40B4-BE49-F238E27FC236}">
                <a16:creationId xmlns:a16="http://schemas.microsoft.com/office/drawing/2014/main" id="{CDC62E99-E73D-4FC2-8A55-D891A2F31B7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883358" y="1876295"/>
            <a:ext cx="1920641" cy="473523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487CD39-786B-41BE-BA9C-1DC6E5895117}"/>
              </a:ext>
            </a:extLst>
          </p:cNvPr>
          <p:cNvCxnSpPr/>
          <p:nvPr userDrawn="1"/>
        </p:nvCxnSpPr>
        <p:spPr>
          <a:xfrm flipV="1">
            <a:off x="3190023" y="3396895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Picture Placeholder 4">
            <a:extLst>
              <a:ext uri="{FF2B5EF4-FFF2-40B4-BE49-F238E27FC236}">
                <a16:creationId xmlns:a16="http://schemas.microsoft.com/office/drawing/2014/main" id="{C1EA62F3-C8E9-47C5-A7D0-6C41C509D6E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182829" y="2804984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DEE6E347-C460-4986-8C81-97574AB746C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877478" y="2804984"/>
            <a:ext cx="1920641" cy="473523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E71B1E1-772E-4659-983A-120E7D38AC3F}"/>
              </a:ext>
            </a:extLst>
          </p:cNvPr>
          <p:cNvCxnSpPr/>
          <p:nvPr userDrawn="1"/>
        </p:nvCxnSpPr>
        <p:spPr>
          <a:xfrm flipV="1">
            <a:off x="3202045" y="4325590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Picture Placeholder 4">
            <a:extLst>
              <a:ext uri="{FF2B5EF4-FFF2-40B4-BE49-F238E27FC236}">
                <a16:creationId xmlns:a16="http://schemas.microsoft.com/office/drawing/2014/main" id="{DF83FCFB-F1C1-4782-9B8F-E6B3C78DDED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194851" y="3733679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78" name="Text Placeholder 5">
            <a:extLst>
              <a:ext uri="{FF2B5EF4-FFF2-40B4-BE49-F238E27FC236}">
                <a16:creationId xmlns:a16="http://schemas.microsoft.com/office/drawing/2014/main" id="{1D24A7F4-0653-4400-9D18-763868253B7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889500" y="3733679"/>
            <a:ext cx="1920641" cy="473523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6D50721-35E6-4736-8295-EB2685F3B752}"/>
              </a:ext>
            </a:extLst>
          </p:cNvPr>
          <p:cNvCxnSpPr/>
          <p:nvPr userDrawn="1"/>
        </p:nvCxnSpPr>
        <p:spPr>
          <a:xfrm flipV="1">
            <a:off x="3196165" y="5254279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Picture Placeholder 4">
            <a:extLst>
              <a:ext uri="{FF2B5EF4-FFF2-40B4-BE49-F238E27FC236}">
                <a16:creationId xmlns:a16="http://schemas.microsoft.com/office/drawing/2014/main" id="{33D4BE16-0675-4247-BE08-AD3A04F09612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188971" y="4662368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81" name="Text Placeholder 5">
            <a:extLst>
              <a:ext uri="{FF2B5EF4-FFF2-40B4-BE49-F238E27FC236}">
                <a16:creationId xmlns:a16="http://schemas.microsoft.com/office/drawing/2014/main" id="{A239DC7A-AEDD-4957-8F95-ED29296C499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883620" y="4662368"/>
            <a:ext cx="1920641" cy="473523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7F21B5D6-DA57-48F9-98B0-F6FEB0C8E4EF}"/>
              </a:ext>
            </a:extLst>
          </p:cNvPr>
          <p:cNvCxnSpPr/>
          <p:nvPr userDrawn="1"/>
        </p:nvCxnSpPr>
        <p:spPr>
          <a:xfrm flipV="1">
            <a:off x="3202045" y="6200945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Picture Placeholder 4">
            <a:extLst>
              <a:ext uri="{FF2B5EF4-FFF2-40B4-BE49-F238E27FC236}">
                <a16:creationId xmlns:a16="http://schemas.microsoft.com/office/drawing/2014/main" id="{01CCC4A9-137D-498C-AAE7-6F13E7ADD3A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194851" y="5609034"/>
            <a:ext cx="473528" cy="473528"/>
          </a:xfrm>
        </p:spPr>
        <p:txBody>
          <a:bodyPr>
            <a:normAutofit/>
          </a:bodyPr>
          <a:lstStyle>
            <a:lvl1pPr marL="0" indent="0">
              <a:buNone/>
              <a:defRPr sz="400"/>
            </a:lvl1pPr>
          </a:lstStyle>
          <a:p>
            <a:endParaRPr lang="en-US" dirty="0"/>
          </a:p>
        </p:txBody>
      </p:sp>
      <p:sp>
        <p:nvSpPr>
          <p:cNvPr id="87" name="Text Placeholder 5">
            <a:extLst>
              <a:ext uri="{FF2B5EF4-FFF2-40B4-BE49-F238E27FC236}">
                <a16:creationId xmlns:a16="http://schemas.microsoft.com/office/drawing/2014/main" id="{5D534EF0-8DEC-4D2E-A2E7-31A98930673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89500" y="5609034"/>
            <a:ext cx="1920641" cy="473523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32E1278E-66B6-4CAD-8FEF-5004DBF0340A}"/>
              </a:ext>
            </a:extLst>
          </p:cNvPr>
          <p:cNvCxnSpPr/>
          <p:nvPr userDrawn="1"/>
        </p:nvCxnSpPr>
        <p:spPr>
          <a:xfrm flipV="1">
            <a:off x="6243907" y="2468206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C5D0DAF8-4449-4DCE-8825-1BD514284015}"/>
              </a:ext>
            </a:extLst>
          </p:cNvPr>
          <p:cNvCxnSpPr/>
          <p:nvPr userDrawn="1"/>
        </p:nvCxnSpPr>
        <p:spPr>
          <a:xfrm flipV="1">
            <a:off x="6238027" y="3396895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3341777C-ADC8-47DA-8B63-73FDD2A4293D}"/>
              </a:ext>
            </a:extLst>
          </p:cNvPr>
          <p:cNvCxnSpPr/>
          <p:nvPr userDrawn="1"/>
        </p:nvCxnSpPr>
        <p:spPr>
          <a:xfrm flipV="1">
            <a:off x="6250049" y="4325590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136C6D17-585C-40D1-9A40-87482DBEFC2C}"/>
              </a:ext>
            </a:extLst>
          </p:cNvPr>
          <p:cNvCxnSpPr/>
          <p:nvPr userDrawn="1"/>
        </p:nvCxnSpPr>
        <p:spPr>
          <a:xfrm flipV="1">
            <a:off x="6244169" y="5254279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3069E0A5-5747-4582-AA96-1E317B6877CE}"/>
              </a:ext>
            </a:extLst>
          </p:cNvPr>
          <p:cNvCxnSpPr/>
          <p:nvPr userDrawn="1"/>
        </p:nvCxnSpPr>
        <p:spPr>
          <a:xfrm flipV="1">
            <a:off x="6250049" y="6200945"/>
            <a:ext cx="2587366" cy="0"/>
          </a:xfrm>
          <a:prstGeom prst="line">
            <a:avLst/>
          </a:prstGeom>
          <a:ln w="952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 Placeholder 5">
            <a:extLst>
              <a:ext uri="{FF2B5EF4-FFF2-40B4-BE49-F238E27FC236}">
                <a16:creationId xmlns:a16="http://schemas.microsoft.com/office/drawing/2014/main" id="{181AFB4C-726B-40BF-8E47-D197F25D1B2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238027" y="1864918"/>
            <a:ext cx="2631539" cy="47352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4" name="Text Placeholder 5">
            <a:extLst>
              <a:ext uri="{FF2B5EF4-FFF2-40B4-BE49-F238E27FC236}">
                <a16:creationId xmlns:a16="http://schemas.microsoft.com/office/drawing/2014/main" id="{66AC04D1-5DAC-48D2-8E25-D9C18870A2AF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50049" y="2810622"/>
            <a:ext cx="2631539" cy="47352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5" name="Text Placeholder 5">
            <a:extLst>
              <a:ext uri="{FF2B5EF4-FFF2-40B4-BE49-F238E27FC236}">
                <a16:creationId xmlns:a16="http://schemas.microsoft.com/office/drawing/2014/main" id="{294D92BD-F68D-4070-A3C0-4FB877123AD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248354" y="3728495"/>
            <a:ext cx="2631539" cy="47352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6" name="Text Placeholder 5">
            <a:extLst>
              <a:ext uri="{FF2B5EF4-FFF2-40B4-BE49-F238E27FC236}">
                <a16:creationId xmlns:a16="http://schemas.microsoft.com/office/drawing/2014/main" id="{5139DC0B-6ECE-4756-8375-2802AA11194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52595" y="4662368"/>
            <a:ext cx="2631539" cy="47352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7" name="Text Placeholder 5">
            <a:extLst>
              <a:ext uri="{FF2B5EF4-FFF2-40B4-BE49-F238E27FC236}">
                <a16:creationId xmlns:a16="http://schemas.microsoft.com/office/drawing/2014/main" id="{003A7AEB-59EF-4484-93A3-9E733CC460A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240753" y="5609034"/>
            <a:ext cx="2631539" cy="47352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8" name="Text Placeholder 5">
            <a:extLst>
              <a:ext uri="{FF2B5EF4-FFF2-40B4-BE49-F238E27FC236}">
                <a16:creationId xmlns:a16="http://schemas.microsoft.com/office/drawing/2014/main" id="{3720B3B5-522F-4294-885C-5A27A58D8BC7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489895" y="1864918"/>
            <a:ext cx="2617196" cy="23371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9" name="Text Placeholder 5">
            <a:extLst>
              <a:ext uri="{FF2B5EF4-FFF2-40B4-BE49-F238E27FC236}">
                <a16:creationId xmlns:a16="http://schemas.microsoft.com/office/drawing/2014/main" id="{9870B3E8-EA2F-4791-9112-31A5B0141BF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21920" y="2468207"/>
            <a:ext cx="2649570" cy="928688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0" name="Text Placeholder 5">
            <a:extLst>
              <a:ext uri="{FF2B5EF4-FFF2-40B4-BE49-F238E27FC236}">
                <a16:creationId xmlns:a16="http://schemas.microsoft.com/office/drawing/2014/main" id="{29C981A0-043D-4A9A-A114-EDDFD06C4EF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35238" y="1876295"/>
            <a:ext cx="645672" cy="526923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5" name="Text Placeholder 5">
            <a:extLst>
              <a:ext uri="{FF2B5EF4-FFF2-40B4-BE49-F238E27FC236}">
                <a16:creationId xmlns:a16="http://schemas.microsoft.com/office/drawing/2014/main" id="{08B96DA7-F0E6-42EC-91B5-AE0162223606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135238" y="4207203"/>
            <a:ext cx="2649570" cy="928688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6" name="Text Placeholder 5">
            <a:extLst>
              <a:ext uri="{FF2B5EF4-FFF2-40B4-BE49-F238E27FC236}">
                <a16:creationId xmlns:a16="http://schemas.microsoft.com/office/drawing/2014/main" id="{F3DE742F-446A-4FD9-9206-44CD173E606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48556" y="3615291"/>
            <a:ext cx="645672" cy="526923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07" name="Text Placeholder 5">
            <a:extLst>
              <a:ext uri="{FF2B5EF4-FFF2-40B4-BE49-F238E27FC236}">
                <a16:creationId xmlns:a16="http://schemas.microsoft.com/office/drawing/2014/main" id="{859C5B32-F790-48B9-8BFD-93561459900F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137293" y="5865103"/>
            <a:ext cx="2649570" cy="928688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5">
            <a:extLst>
              <a:ext uri="{FF2B5EF4-FFF2-40B4-BE49-F238E27FC236}">
                <a16:creationId xmlns:a16="http://schemas.microsoft.com/office/drawing/2014/main" id="{E695077C-EDF8-4CE3-BEBB-CB9E4CE8AD53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50611" y="5273191"/>
            <a:ext cx="645672" cy="526923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117626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02778" y="1122771"/>
            <a:ext cx="6413862" cy="501677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4380411" cy="68769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05" y="1122771"/>
            <a:ext cx="3657600" cy="501677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39F560-CDCB-4919-A494-93E909604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888" y="93187"/>
            <a:ext cx="849203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493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02778" y="1122771"/>
            <a:ext cx="6413862" cy="501677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3AA436-7DB6-4F09-B092-43D80A9F92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4" name="Arrow: Pentagon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4380411" cy="6876913"/>
          </a:xfrm>
          <a:prstGeom prst="homePlate">
            <a:avLst>
              <a:gd name="adj" fmla="val 16004"/>
            </a:avLst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194" y="1122771"/>
            <a:ext cx="3426824" cy="501677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5307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02778" y="1122771"/>
            <a:ext cx="6413862" cy="501677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4380411" cy="6876913"/>
          </a:xfrm>
          <a:prstGeom prst="homePlate">
            <a:avLst>
              <a:gd name="adj" fmla="val 16004"/>
            </a:avLst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194" y="1122771"/>
            <a:ext cx="3426824" cy="501677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398633-3FF1-41A8-901F-53F019CAC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888" y="93187"/>
            <a:ext cx="849203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15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C000911-1F43-44B6-893A-0A6C94F216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900056" y="1122771"/>
            <a:ext cx="5952310" cy="5016772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4F43AD1C-E7EF-4076-B475-819F31080FBD}"/>
              </a:ext>
            </a:extLst>
          </p:cNvPr>
          <p:cNvSpPr/>
          <p:nvPr userDrawn="1"/>
        </p:nvSpPr>
        <p:spPr>
          <a:xfrm>
            <a:off x="0" y="-1"/>
            <a:ext cx="5651863" cy="6876913"/>
          </a:xfrm>
          <a:prstGeom prst="homePlate">
            <a:avLst>
              <a:gd name="adj" fmla="val 16004"/>
            </a:avLst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787FC05-3645-4DF2-9D63-F1DEAA3D1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194" y="1122771"/>
            <a:ext cx="4349932" cy="5016771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398633-3FF1-41A8-901F-53F019CAC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7888" y="93187"/>
            <a:ext cx="849203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8401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576424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9" y="1338373"/>
            <a:ext cx="5172892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97768E15-7EB3-423F-B275-7596ED9A346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00738" y="1338263"/>
            <a:ext cx="5172075" cy="506095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27224A9-A5BB-4FB7-82B0-B6B4BB807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810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0738" y="365126"/>
            <a:ext cx="5315902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919" y="1247163"/>
            <a:ext cx="5308011" cy="5245711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97768E15-7EB3-423F-B275-7596ED9A346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556069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100"/>
            </a:lvl1pPr>
          </a:lstStyle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0F5926-B552-4B90-83F5-5C9A6F705A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3713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7BC3439-AECF-4419-8E2D-C8C8DA9647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93220D8-B5C7-4ACF-9052-BB7E91DAD8E5}"/>
              </a:ext>
            </a:extLst>
          </p:cNvPr>
          <p:cNvSpPr/>
          <p:nvPr userDrawn="1"/>
        </p:nvSpPr>
        <p:spPr>
          <a:xfrm>
            <a:off x="10981508" y="0"/>
            <a:ext cx="1210491" cy="12104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FCEE4F-9D7C-4EA1-B8A9-FF4D8246A0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7017" y="2710928"/>
            <a:ext cx="10476411" cy="1436143"/>
          </a:xfrm>
        </p:spPr>
        <p:txBody>
          <a:bodyPr>
            <a:norm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183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633164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7C3A-94A2-44E1-B8F3-0019A78A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88" y="1338373"/>
            <a:ext cx="10633165" cy="5061315"/>
          </a:xfrm>
        </p:spPr>
        <p:txBody>
          <a:bodyPr>
            <a:normAutofit/>
          </a:bodyPr>
          <a:lstStyle>
            <a:lvl1pPr marL="2286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1pPr>
            <a:lvl2pPr marL="6858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2pPr>
            <a:lvl3pPr marL="11430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1800"/>
            </a:lvl3pPr>
            <a:lvl4pPr marL="16002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4pPr>
            <a:lvl5pPr marL="2057400" indent="-228600">
              <a:lnSpc>
                <a:spcPct val="120000"/>
              </a:lnSpc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defRPr sz="20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3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8926285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17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72025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Прямоугольник 2">
            <a:extLst>
              <a:ext uri="{FF2B5EF4-FFF2-40B4-BE49-F238E27FC236}">
                <a16:creationId xmlns:a16="http://schemas.microsoft.com/office/drawing/2014/main" id="{530BE0FE-4050-4BBD-9EBF-BA5A898D9FFD}"/>
              </a:ext>
            </a:extLst>
          </p:cNvPr>
          <p:cNvSpPr/>
          <p:nvPr userDrawn="1"/>
        </p:nvSpPr>
        <p:spPr>
          <a:xfrm>
            <a:off x="1" y="5803335"/>
            <a:ext cx="2326779" cy="59635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9E58C718-DBA7-4839-BEBC-204C558ABAE9}"/>
              </a:ext>
            </a:extLst>
          </p:cNvPr>
          <p:cNvSpPr/>
          <p:nvPr userDrawn="1"/>
        </p:nvSpPr>
        <p:spPr>
          <a:xfrm>
            <a:off x="2326780" y="4507519"/>
            <a:ext cx="2656979" cy="59635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0" name="Oval 17">
            <a:extLst>
              <a:ext uri="{FF2B5EF4-FFF2-40B4-BE49-F238E27FC236}">
                <a16:creationId xmlns:a16="http://schemas.microsoft.com/office/drawing/2014/main" id="{80784753-8C99-48AA-AB1C-FC039EF3F459}"/>
              </a:ext>
            </a:extLst>
          </p:cNvPr>
          <p:cNvSpPr/>
          <p:nvPr userDrawn="1"/>
        </p:nvSpPr>
        <p:spPr>
          <a:xfrm>
            <a:off x="1346748" y="4507519"/>
            <a:ext cx="1888402" cy="189217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accent6"/>
            </a:solidFill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Прямоугольник 30">
            <a:extLst>
              <a:ext uri="{FF2B5EF4-FFF2-40B4-BE49-F238E27FC236}">
                <a16:creationId xmlns:a16="http://schemas.microsoft.com/office/drawing/2014/main" id="{B8AABD45-A7FB-4CF3-901F-E8A38028F171}"/>
              </a:ext>
            </a:extLst>
          </p:cNvPr>
          <p:cNvSpPr/>
          <p:nvPr userDrawn="1"/>
        </p:nvSpPr>
        <p:spPr>
          <a:xfrm>
            <a:off x="4983759" y="3211702"/>
            <a:ext cx="2656979" cy="59635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2" name="Oval 17">
            <a:extLst>
              <a:ext uri="{FF2B5EF4-FFF2-40B4-BE49-F238E27FC236}">
                <a16:creationId xmlns:a16="http://schemas.microsoft.com/office/drawing/2014/main" id="{492EA1E3-3288-45C9-9758-C1C08780DB09}"/>
              </a:ext>
            </a:extLst>
          </p:cNvPr>
          <p:cNvSpPr/>
          <p:nvPr userDrawn="1"/>
        </p:nvSpPr>
        <p:spPr>
          <a:xfrm>
            <a:off x="4003727" y="3211702"/>
            <a:ext cx="1888402" cy="189217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accent6"/>
            </a:solidFill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Прямоугольник 40">
            <a:extLst>
              <a:ext uri="{FF2B5EF4-FFF2-40B4-BE49-F238E27FC236}">
                <a16:creationId xmlns:a16="http://schemas.microsoft.com/office/drawing/2014/main" id="{2F1A999A-F5F8-4FCE-8178-8E8AD74BDB24}"/>
              </a:ext>
            </a:extLst>
          </p:cNvPr>
          <p:cNvSpPr/>
          <p:nvPr userDrawn="1"/>
        </p:nvSpPr>
        <p:spPr>
          <a:xfrm>
            <a:off x="7640738" y="1915886"/>
            <a:ext cx="4551265" cy="59635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Oval 17">
            <a:extLst>
              <a:ext uri="{FF2B5EF4-FFF2-40B4-BE49-F238E27FC236}">
                <a16:creationId xmlns:a16="http://schemas.microsoft.com/office/drawing/2014/main" id="{577B8911-74FD-4CB8-8E91-E6F1A83279F5}"/>
              </a:ext>
            </a:extLst>
          </p:cNvPr>
          <p:cNvSpPr/>
          <p:nvPr userDrawn="1"/>
        </p:nvSpPr>
        <p:spPr>
          <a:xfrm>
            <a:off x="6660705" y="1915886"/>
            <a:ext cx="1888402" cy="189217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accent6"/>
            </a:solidFill>
            <a:prstDash val="solid"/>
            <a:miter lim="800000"/>
          </a:ln>
          <a:effectLst>
            <a:outerShdw blurRad="736600" dist="38100" dir="2700000" sx="109000" sy="109000" algn="tl" rotWithShape="0">
              <a:prstClr val="black">
                <a:alpha val="25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5D8B5E2-4BBA-4FB9-9631-11E36DC916D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790664" y="2873155"/>
            <a:ext cx="3176435" cy="93490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58B2F49A-44DB-432F-8ACD-D8F09986B88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246239" y="4345761"/>
            <a:ext cx="3176435" cy="93490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1FA7EF8-49C0-4A93-80F1-4CA32B1674A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84270" y="5803335"/>
            <a:ext cx="3176435" cy="93490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264008BC-DE3A-49D2-848F-9E36D8EC0C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71144" y="2460557"/>
            <a:ext cx="867523" cy="86752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endParaRPr lang="en-US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65CAC811-CBF0-4C16-B55F-144DE533459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514166" y="3754123"/>
            <a:ext cx="867523" cy="86752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endParaRPr lang="en-US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5C8EE717-577C-4944-BE2B-82141359E31F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13367" y="5023683"/>
            <a:ext cx="867523" cy="86752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2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72025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1FA7EF8-49C0-4A93-80F1-4CA32B1674A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79873" y="2592789"/>
            <a:ext cx="1598028" cy="1436719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4B8CD12B-29DD-40DA-8184-230A02611F09}"/>
              </a:ext>
            </a:extLst>
          </p:cNvPr>
          <p:cNvSpPr>
            <a:spLocks/>
          </p:cNvSpPr>
          <p:nvPr/>
        </p:nvSpPr>
        <p:spPr bwMode="auto">
          <a:xfrm>
            <a:off x="0" y="2904876"/>
            <a:ext cx="12191999" cy="3757761"/>
          </a:xfrm>
          <a:custGeom>
            <a:avLst/>
            <a:gdLst>
              <a:gd name="T0" fmla="*/ 6827 w 9714"/>
              <a:gd name="T1" fmla="*/ 2166 h 3014"/>
              <a:gd name="T2" fmla="*/ 7194 w 9714"/>
              <a:gd name="T3" fmla="*/ 1693 h 3014"/>
              <a:gd name="T4" fmla="*/ 7906 w 9714"/>
              <a:gd name="T5" fmla="*/ 1140 h 3014"/>
              <a:gd name="T6" fmla="*/ 8695 w 9714"/>
              <a:gd name="T7" fmla="*/ 765 h 3014"/>
              <a:gd name="T8" fmla="*/ 9449 w 9714"/>
              <a:gd name="T9" fmla="*/ 546 h 3014"/>
              <a:gd name="T10" fmla="*/ 9295 w 9714"/>
              <a:gd name="T11" fmla="*/ 1143 h 3014"/>
              <a:gd name="T12" fmla="*/ 8430 w 9714"/>
              <a:gd name="T13" fmla="*/ 1476 h 3014"/>
              <a:gd name="T14" fmla="*/ 7763 w 9714"/>
              <a:gd name="T15" fmla="*/ 1894 h 3014"/>
              <a:gd name="T16" fmla="*/ 7152 w 9714"/>
              <a:gd name="T17" fmla="*/ 2591 h 3014"/>
              <a:gd name="T18" fmla="*/ 6855 w 9714"/>
              <a:gd name="T19" fmla="*/ 2864 h 3014"/>
              <a:gd name="T20" fmla="*/ 6614 w 9714"/>
              <a:gd name="T21" fmla="*/ 2942 h 3014"/>
              <a:gd name="T22" fmla="*/ 6209 w 9714"/>
              <a:gd name="T23" fmla="*/ 2880 h 3014"/>
              <a:gd name="T24" fmla="*/ 5871 w 9714"/>
              <a:gd name="T25" fmla="*/ 2578 h 3014"/>
              <a:gd name="T26" fmla="*/ 5670 w 9714"/>
              <a:gd name="T27" fmla="*/ 2578 h 3014"/>
              <a:gd name="T28" fmla="*/ 5363 w 9714"/>
              <a:gd name="T29" fmla="*/ 2913 h 3014"/>
              <a:gd name="T30" fmla="*/ 5055 w 9714"/>
              <a:gd name="T31" fmla="*/ 3008 h 3014"/>
              <a:gd name="T32" fmla="*/ 4717 w 9714"/>
              <a:gd name="T33" fmla="*/ 2736 h 3014"/>
              <a:gd name="T34" fmla="*/ 4469 w 9714"/>
              <a:gd name="T35" fmla="*/ 2052 h 3014"/>
              <a:gd name="T36" fmla="*/ 4276 w 9714"/>
              <a:gd name="T37" fmla="*/ 1214 h 3014"/>
              <a:gd name="T38" fmla="*/ 4102 w 9714"/>
              <a:gd name="T39" fmla="*/ 817 h 3014"/>
              <a:gd name="T40" fmla="*/ 3935 w 9714"/>
              <a:gd name="T41" fmla="*/ 1648 h 3014"/>
              <a:gd name="T42" fmla="*/ 3719 w 9714"/>
              <a:gd name="T43" fmla="*/ 2158 h 3014"/>
              <a:gd name="T44" fmla="*/ 3422 w 9714"/>
              <a:gd name="T45" fmla="*/ 2474 h 3014"/>
              <a:gd name="T46" fmla="*/ 3049 w 9714"/>
              <a:gd name="T47" fmla="*/ 2446 h 3014"/>
              <a:gd name="T48" fmla="*/ 2709 w 9714"/>
              <a:gd name="T49" fmla="*/ 2166 h 3014"/>
              <a:gd name="T50" fmla="*/ 2321 w 9714"/>
              <a:gd name="T51" fmla="*/ 1650 h 3014"/>
              <a:gd name="T52" fmla="*/ 2133 w 9714"/>
              <a:gd name="T53" fmla="*/ 1613 h 3014"/>
              <a:gd name="T54" fmla="*/ 1789 w 9714"/>
              <a:gd name="T55" fmla="*/ 2037 h 3014"/>
              <a:gd name="T56" fmla="*/ 1483 w 9714"/>
              <a:gd name="T57" fmla="*/ 2466 h 3014"/>
              <a:gd name="T58" fmla="*/ 1175 w 9714"/>
              <a:gd name="T59" fmla="*/ 2585 h 3014"/>
              <a:gd name="T60" fmla="*/ 855 w 9714"/>
              <a:gd name="T61" fmla="*/ 2485 h 3014"/>
              <a:gd name="T62" fmla="*/ 571 w 9714"/>
              <a:gd name="T63" fmla="*/ 2201 h 3014"/>
              <a:gd name="T64" fmla="*/ 373 w 9714"/>
              <a:gd name="T65" fmla="*/ 1947 h 3014"/>
              <a:gd name="T66" fmla="*/ 181 w 9714"/>
              <a:gd name="T67" fmla="*/ 1974 h 3014"/>
              <a:gd name="T68" fmla="*/ 15 w 9714"/>
              <a:gd name="T69" fmla="*/ 2267 h 3014"/>
              <a:gd name="T70" fmla="*/ 232 w 9714"/>
              <a:gd name="T71" fmla="*/ 1370 h 3014"/>
              <a:gd name="T72" fmla="*/ 686 w 9714"/>
              <a:gd name="T73" fmla="*/ 1510 h 3014"/>
              <a:gd name="T74" fmla="*/ 951 w 9714"/>
              <a:gd name="T75" fmla="*/ 1849 h 3014"/>
              <a:gd name="T76" fmla="*/ 1166 w 9714"/>
              <a:gd name="T77" fmla="*/ 2024 h 3014"/>
              <a:gd name="T78" fmla="*/ 1457 w 9714"/>
              <a:gd name="T79" fmla="*/ 1609 h 3014"/>
              <a:gd name="T80" fmla="*/ 1826 w 9714"/>
              <a:gd name="T81" fmla="*/ 1178 h 3014"/>
              <a:gd name="T82" fmla="*/ 2106 w 9714"/>
              <a:gd name="T83" fmla="*/ 1016 h 3014"/>
              <a:gd name="T84" fmla="*/ 2392 w 9714"/>
              <a:gd name="T85" fmla="*/ 1027 h 3014"/>
              <a:gd name="T86" fmla="*/ 2725 w 9714"/>
              <a:gd name="T87" fmla="*/ 1330 h 3014"/>
              <a:gd name="T88" fmla="*/ 3121 w 9714"/>
              <a:gd name="T89" fmla="*/ 1835 h 3014"/>
              <a:gd name="T90" fmla="*/ 3361 w 9714"/>
              <a:gd name="T91" fmla="*/ 1750 h 3014"/>
              <a:gd name="T92" fmla="*/ 3578 w 9714"/>
              <a:gd name="T93" fmla="*/ 881 h 3014"/>
              <a:gd name="T94" fmla="*/ 3706 w 9714"/>
              <a:gd name="T95" fmla="*/ 440 h 3014"/>
              <a:gd name="T96" fmla="*/ 3935 w 9714"/>
              <a:gd name="T97" fmla="*/ 74 h 3014"/>
              <a:gd name="T98" fmla="*/ 4213 w 9714"/>
              <a:gd name="T99" fmla="*/ 10 h 3014"/>
              <a:gd name="T100" fmla="*/ 4468 w 9714"/>
              <a:gd name="T101" fmla="*/ 226 h 3014"/>
              <a:gd name="T102" fmla="*/ 4688 w 9714"/>
              <a:gd name="T103" fmla="*/ 806 h 3014"/>
              <a:gd name="T104" fmla="*/ 4899 w 9714"/>
              <a:gd name="T105" fmla="*/ 1742 h 3014"/>
              <a:gd name="T106" fmla="*/ 5073 w 9714"/>
              <a:gd name="T107" fmla="*/ 2318 h 3014"/>
              <a:gd name="T108" fmla="*/ 5299 w 9714"/>
              <a:gd name="T109" fmla="*/ 2211 h 3014"/>
              <a:gd name="T110" fmla="*/ 5557 w 9714"/>
              <a:gd name="T111" fmla="*/ 1934 h 3014"/>
              <a:gd name="T112" fmla="*/ 5853 w 9714"/>
              <a:gd name="T113" fmla="*/ 1907 h 3014"/>
              <a:gd name="T114" fmla="*/ 6151 w 9714"/>
              <a:gd name="T115" fmla="*/ 2112 h 3014"/>
              <a:gd name="T116" fmla="*/ 6456 w 9714"/>
              <a:gd name="T117" fmla="*/ 2391 h 3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9714" h="3014">
                <a:moveTo>
                  <a:pt x="6562" y="2386"/>
                </a:moveTo>
                <a:lnTo>
                  <a:pt x="6584" y="2380"/>
                </a:lnTo>
                <a:lnTo>
                  <a:pt x="6606" y="2372"/>
                </a:lnTo>
                <a:lnTo>
                  <a:pt x="6627" y="2365"/>
                </a:lnTo>
                <a:lnTo>
                  <a:pt x="6649" y="2357"/>
                </a:lnTo>
                <a:lnTo>
                  <a:pt x="6663" y="2346"/>
                </a:lnTo>
                <a:lnTo>
                  <a:pt x="6677" y="2335"/>
                </a:lnTo>
                <a:lnTo>
                  <a:pt x="6691" y="2321"/>
                </a:lnTo>
                <a:lnTo>
                  <a:pt x="6705" y="2308"/>
                </a:lnTo>
                <a:lnTo>
                  <a:pt x="6731" y="2280"/>
                </a:lnTo>
                <a:lnTo>
                  <a:pt x="6755" y="2253"/>
                </a:lnTo>
                <a:lnTo>
                  <a:pt x="6791" y="2211"/>
                </a:lnTo>
                <a:lnTo>
                  <a:pt x="6827" y="2166"/>
                </a:lnTo>
                <a:lnTo>
                  <a:pt x="6862" y="2121"/>
                </a:lnTo>
                <a:lnTo>
                  <a:pt x="6896" y="2075"/>
                </a:lnTo>
                <a:lnTo>
                  <a:pt x="6929" y="2031"/>
                </a:lnTo>
                <a:lnTo>
                  <a:pt x="6961" y="1987"/>
                </a:lnTo>
                <a:lnTo>
                  <a:pt x="6993" y="1942"/>
                </a:lnTo>
                <a:lnTo>
                  <a:pt x="7025" y="1898"/>
                </a:lnTo>
                <a:lnTo>
                  <a:pt x="7052" y="1863"/>
                </a:lnTo>
                <a:lnTo>
                  <a:pt x="7077" y="1828"/>
                </a:lnTo>
                <a:lnTo>
                  <a:pt x="7104" y="1793"/>
                </a:lnTo>
                <a:lnTo>
                  <a:pt x="7131" y="1759"/>
                </a:lnTo>
                <a:lnTo>
                  <a:pt x="7137" y="1751"/>
                </a:lnTo>
                <a:lnTo>
                  <a:pt x="7143" y="1745"/>
                </a:lnTo>
                <a:lnTo>
                  <a:pt x="7194" y="1693"/>
                </a:lnTo>
                <a:lnTo>
                  <a:pt x="7246" y="1642"/>
                </a:lnTo>
                <a:lnTo>
                  <a:pt x="7299" y="1592"/>
                </a:lnTo>
                <a:lnTo>
                  <a:pt x="7352" y="1545"/>
                </a:lnTo>
                <a:lnTo>
                  <a:pt x="7405" y="1499"/>
                </a:lnTo>
                <a:lnTo>
                  <a:pt x="7458" y="1454"/>
                </a:lnTo>
                <a:lnTo>
                  <a:pt x="7513" y="1410"/>
                </a:lnTo>
                <a:lnTo>
                  <a:pt x="7568" y="1367"/>
                </a:lnTo>
                <a:lnTo>
                  <a:pt x="7623" y="1326"/>
                </a:lnTo>
                <a:lnTo>
                  <a:pt x="7679" y="1287"/>
                </a:lnTo>
                <a:lnTo>
                  <a:pt x="7735" y="1248"/>
                </a:lnTo>
                <a:lnTo>
                  <a:pt x="7791" y="1211"/>
                </a:lnTo>
                <a:lnTo>
                  <a:pt x="7849" y="1175"/>
                </a:lnTo>
                <a:lnTo>
                  <a:pt x="7906" y="1140"/>
                </a:lnTo>
                <a:lnTo>
                  <a:pt x="7965" y="1106"/>
                </a:lnTo>
                <a:lnTo>
                  <a:pt x="8022" y="1072"/>
                </a:lnTo>
                <a:lnTo>
                  <a:pt x="8082" y="1040"/>
                </a:lnTo>
                <a:lnTo>
                  <a:pt x="8142" y="1009"/>
                </a:lnTo>
                <a:lnTo>
                  <a:pt x="8201" y="980"/>
                </a:lnTo>
                <a:lnTo>
                  <a:pt x="8262" y="949"/>
                </a:lnTo>
                <a:lnTo>
                  <a:pt x="8323" y="921"/>
                </a:lnTo>
                <a:lnTo>
                  <a:pt x="8383" y="893"/>
                </a:lnTo>
                <a:lnTo>
                  <a:pt x="8445" y="867"/>
                </a:lnTo>
                <a:lnTo>
                  <a:pt x="8507" y="840"/>
                </a:lnTo>
                <a:lnTo>
                  <a:pt x="8569" y="814"/>
                </a:lnTo>
                <a:lnTo>
                  <a:pt x="8632" y="789"/>
                </a:lnTo>
                <a:lnTo>
                  <a:pt x="8695" y="765"/>
                </a:lnTo>
                <a:lnTo>
                  <a:pt x="8759" y="740"/>
                </a:lnTo>
                <a:lnTo>
                  <a:pt x="8887" y="693"/>
                </a:lnTo>
                <a:lnTo>
                  <a:pt x="9017" y="647"/>
                </a:lnTo>
                <a:lnTo>
                  <a:pt x="9060" y="633"/>
                </a:lnTo>
                <a:lnTo>
                  <a:pt x="9103" y="620"/>
                </a:lnTo>
                <a:lnTo>
                  <a:pt x="9146" y="608"/>
                </a:lnTo>
                <a:lnTo>
                  <a:pt x="9189" y="596"/>
                </a:lnTo>
                <a:lnTo>
                  <a:pt x="9233" y="586"/>
                </a:lnTo>
                <a:lnTo>
                  <a:pt x="9275" y="576"/>
                </a:lnTo>
                <a:lnTo>
                  <a:pt x="9319" y="568"/>
                </a:lnTo>
                <a:lnTo>
                  <a:pt x="9361" y="559"/>
                </a:lnTo>
                <a:lnTo>
                  <a:pt x="9405" y="552"/>
                </a:lnTo>
                <a:lnTo>
                  <a:pt x="9449" y="546"/>
                </a:lnTo>
                <a:lnTo>
                  <a:pt x="9492" y="540"/>
                </a:lnTo>
                <a:lnTo>
                  <a:pt x="9536" y="535"/>
                </a:lnTo>
                <a:lnTo>
                  <a:pt x="9624" y="525"/>
                </a:lnTo>
                <a:lnTo>
                  <a:pt x="9714" y="519"/>
                </a:lnTo>
                <a:lnTo>
                  <a:pt x="9714" y="1079"/>
                </a:lnTo>
                <a:lnTo>
                  <a:pt x="9642" y="1085"/>
                </a:lnTo>
                <a:lnTo>
                  <a:pt x="9572" y="1093"/>
                </a:lnTo>
                <a:lnTo>
                  <a:pt x="9503" y="1101"/>
                </a:lnTo>
                <a:lnTo>
                  <a:pt x="9434" y="1112"/>
                </a:lnTo>
                <a:lnTo>
                  <a:pt x="9399" y="1119"/>
                </a:lnTo>
                <a:lnTo>
                  <a:pt x="9365" y="1127"/>
                </a:lnTo>
                <a:lnTo>
                  <a:pt x="9331" y="1134"/>
                </a:lnTo>
                <a:lnTo>
                  <a:pt x="9295" y="1143"/>
                </a:lnTo>
                <a:lnTo>
                  <a:pt x="9261" y="1151"/>
                </a:lnTo>
                <a:lnTo>
                  <a:pt x="9227" y="1161"/>
                </a:lnTo>
                <a:lnTo>
                  <a:pt x="9192" y="1172"/>
                </a:lnTo>
                <a:lnTo>
                  <a:pt x="9158" y="1183"/>
                </a:lnTo>
                <a:lnTo>
                  <a:pt x="9043" y="1224"/>
                </a:lnTo>
                <a:lnTo>
                  <a:pt x="8928" y="1265"/>
                </a:lnTo>
                <a:lnTo>
                  <a:pt x="8815" y="1308"/>
                </a:lnTo>
                <a:lnTo>
                  <a:pt x="8704" y="1353"/>
                </a:lnTo>
                <a:lnTo>
                  <a:pt x="8648" y="1377"/>
                </a:lnTo>
                <a:lnTo>
                  <a:pt x="8593" y="1400"/>
                </a:lnTo>
                <a:lnTo>
                  <a:pt x="8539" y="1424"/>
                </a:lnTo>
                <a:lnTo>
                  <a:pt x="8484" y="1450"/>
                </a:lnTo>
                <a:lnTo>
                  <a:pt x="8430" y="1476"/>
                </a:lnTo>
                <a:lnTo>
                  <a:pt x="8376" y="1502"/>
                </a:lnTo>
                <a:lnTo>
                  <a:pt x="8323" y="1530"/>
                </a:lnTo>
                <a:lnTo>
                  <a:pt x="8269" y="1558"/>
                </a:lnTo>
                <a:lnTo>
                  <a:pt x="8217" y="1587"/>
                </a:lnTo>
                <a:lnTo>
                  <a:pt x="8165" y="1618"/>
                </a:lnTo>
                <a:lnTo>
                  <a:pt x="8113" y="1648"/>
                </a:lnTo>
                <a:lnTo>
                  <a:pt x="8062" y="1680"/>
                </a:lnTo>
                <a:lnTo>
                  <a:pt x="8011" y="1712"/>
                </a:lnTo>
                <a:lnTo>
                  <a:pt x="7960" y="1746"/>
                </a:lnTo>
                <a:lnTo>
                  <a:pt x="7910" y="1782"/>
                </a:lnTo>
                <a:lnTo>
                  <a:pt x="7861" y="1818"/>
                </a:lnTo>
                <a:lnTo>
                  <a:pt x="7811" y="1855"/>
                </a:lnTo>
                <a:lnTo>
                  <a:pt x="7763" y="1894"/>
                </a:lnTo>
                <a:lnTo>
                  <a:pt x="7714" y="1932"/>
                </a:lnTo>
                <a:lnTo>
                  <a:pt x="7667" y="1974"/>
                </a:lnTo>
                <a:lnTo>
                  <a:pt x="7619" y="2016"/>
                </a:lnTo>
                <a:lnTo>
                  <a:pt x="7573" y="2060"/>
                </a:lnTo>
                <a:lnTo>
                  <a:pt x="7526" y="2105"/>
                </a:lnTo>
                <a:lnTo>
                  <a:pt x="7481" y="2151"/>
                </a:lnTo>
                <a:lnTo>
                  <a:pt x="7445" y="2195"/>
                </a:lnTo>
                <a:lnTo>
                  <a:pt x="7410" y="2241"/>
                </a:lnTo>
                <a:lnTo>
                  <a:pt x="7375" y="2290"/>
                </a:lnTo>
                <a:lnTo>
                  <a:pt x="7339" y="2340"/>
                </a:lnTo>
                <a:lnTo>
                  <a:pt x="7266" y="2440"/>
                </a:lnTo>
                <a:lnTo>
                  <a:pt x="7190" y="2541"/>
                </a:lnTo>
                <a:lnTo>
                  <a:pt x="7152" y="2591"/>
                </a:lnTo>
                <a:lnTo>
                  <a:pt x="7112" y="2638"/>
                </a:lnTo>
                <a:lnTo>
                  <a:pt x="7092" y="2662"/>
                </a:lnTo>
                <a:lnTo>
                  <a:pt x="7072" y="2683"/>
                </a:lnTo>
                <a:lnTo>
                  <a:pt x="7052" y="2705"/>
                </a:lnTo>
                <a:lnTo>
                  <a:pt x="7030" y="2727"/>
                </a:lnTo>
                <a:lnTo>
                  <a:pt x="7010" y="2748"/>
                </a:lnTo>
                <a:lnTo>
                  <a:pt x="6989" y="2767"/>
                </a:lnTo>
                <a:lnTo>
                  <a:pt x="6966" y="2785"/>
                </a:lnTo>
                <a:lnTo>
                  <a:pt x="6945" y="2804"/>
                </a:lnTo>
                <a:lnTo>
                  <a:pt x="6923" y="2821"/>
                </a:lnTo>
                <a:lnTo>
                  <a:pt x="6900" y="2837"/>
                </a:lnTo>
                <a:lnTo>
                  <a:pt x="6878" y="2851"/>
                </a:lnTo>
                <a:lnTo>
                  <a:pt x="6855" y="2864"/>
                </a:lnTo>
                <a:lnTo>
                  <a:pt x="6843" y="2872"/>
                </a:lnTo>
                <a:lnTo>
                  <a:pt x="6830" y="2877"/>
                </a:lnTo>
                <a:lnTo>
                  <a:pt x="6809" y="2885"/>
                </a:lnTo>
                <a:lnTo>
                  <a:pt x="6788" y="2894"/>
                </a:lnTo>
                <a:lnTo>
                  <a:pt x="6765" y="2901"/>
                </a:lnTo>
                <a:lnTo>
                  <a:pt x="6744" y="2909"/>
                </a:lnTo>
                <a:lnTo>
                  <a:pt x="6723" y="2917"/>
                </a:lnTo>
                <a:lnTo>
                  <a:pt x="6700" y="2923"/>
                </a:lnTo>
                <a:lnTo>
                  <a:pt x="6679" y="2929"/>
                </a:lnTo>
                <a:lnTo>
                  <a:pt x="6657" y="2935"/>
                </a:lnTo>
                <a:lnTo>
                  <a:pt x="6654" y="2935"/>
                </a:lnTo>
                <a:lnTo>
                  <a:pt x="6650" y="2936"/>
                </a:lnTo>
                <a:lnTo>
                  <a:pt x="6614" y="2942"/>
                </a:lnTo>
                <a:lnTo>
                  <a:pt x="6578" y="2948"/>
                </a:lnTo>
                <a:lnTo>
                  <a:pt x="6543" y="2952"/>
                </a:lnTo>
                <a:lnTo>
                  <a:pt x="6508" y="2954"/>
                </a:lnTo>
                <a:lnTo>
                  <a:pt x="6473" y="2954"/>
                </a:lnTo>
                <a:lnTo>
                  <a:pt x="6437" y="2953"/>
                </a:lnTo>
                <a:lnTo>
                  <a:pt x="6401" y="2948"/>
                </a:lnTo>
                <a:lnTo>
                  <a:pt x="6365" y="2942"/>
                </a:lnTo>
                <a:lnTo>
                  <a:pt x="6354" y="2940"/>
                </a:lnTo>
                <a:lnTo>
                  <a:pt x="6314" y="2928"/>
                </a:lnTo>
                <a:lnTo>
                  <a:pt x="6285" y="2917"/>
                </a:lnTo>
                <a:lnTo>
                  <a:pt x="6260" y="2906"/>
                </a:lnTo>
                <a:lnTo>
                  <a:pt x="6233" y="2894"/>
                </a:lnTo>
                <a:lnTo>
                  <a:pt x="6209" y="2880"/>
                </a:lnTo>
                <a:lnTo>
                  <a:pt x="6184" y="2867"/>
                </a:lnTo>
                <a:lnTo>
                  <a:pt x="6160" y="2851"/>
                </a:lnTo>
                <a:lnTo>
                  <a:pt x="6136" y="2834"/>
                </a:lnTo>
                <a:lnTo>
                  <a:pt x="6114" y="2817"/>
                </a:lnTo>
                <a:lnTo>
                  <a:pt x="6090" y="2799"/>
                </a:lnTo>
                <a:lnTo>
                  <a:pt x="6069" y="2781"/>
                </a:lnTo>
                <a:lnTo>
                  <a:pt x="6047" y="2760"/>
                </a:lnTo>
                <a:lnTo>
                  <a:pt x="6026" y="2741"/>
                </a:lnTo>
                <a:lnTo>
                  <a:pt x="6004" y="2720"/>
                </a:lnTo>
                <a:lnTo>
                  <a:pt x="5964" y="2677"/>
                </a:lnTo>
                <a:lnTo>
                  <a:pt x="5923" y="2635"/>
                </a:lnTo>
                <a:lnTo>
                  <a:pt x="5897" y="2606"/>
                </a:lnTo>
                <a:lnTo>
                  <a:pt x="5871" y="2578"/>
                </a:lnTo>
                <a:lnTo>
                  <a:pt x="5845" y="2550"/>
                </a:lnTo>
                <a:lnTo>
                  <a:pt x="5818" y="2523"/>
                </a:lnTo>
                <a:lnTo>
                  <a:pt x="5805" y="2510"/>
                </a:lnTo>
                <a:lnTo>
                  <a:pt x="5787" y="2493"/>
                </a:lnTo>
                <a:lnTo>
                  <a:pt x="5768" y="2476"/>
                </a:lnTo>
                <a:lnTo>
                  <a:pt x="5749" y="2460"/>
                </a:lnTo>
                <a:lnTo>
                  <a:pt x="5739" y="2472"/>
                </a:lnTo>
                <a:lnTo>
                  <a:pt x="5730" y="2485"/>
                </a:lnTo>
                <a:lnTo>
                  <a:pt x="5721" y="2497"/>
                </a:lnTo>
                <a:lnTo>
                  <a:pt x="5715" y="2508"/>
                </a:lnTo>
                <a:lnTo>
                  <a:pt x="5700" y="2530"/>
                </a:lnTo>
                <a:lnTo>
                  <a:pt x="5685" y="2555"/>
                </a:lnTo>
                <a:lnTo>
                  <a:pt x="5670" y="2578"/>
                </a:lnTo>
                <a:lnTo>
                  <a:pt x="5655" y="2600"/>
                </a:lnTo>
                <a:lnTo>
                  <a:pt x="5633" y="2631"/>
                </a:lnTo>
                <a:lnTo>
                  <a:pt x="5611" y="2662"/>
                </a:lnTo>
                <a:lnTo>
                  <a:pt x="5589" y="2691"/>
                </a:lnTo>
                <a:lnTo>
                  <a:pt x="5566" y="2720"/>
                </a:lnTo>
                <a:lnTo>
                  <a:pt x="5543" y="2747"/>
                </a:lnTo>
                <a:lnTo>
                  <a:pt x="5519" y="2773"/>
                </a:lnTo>
                <a:lnTo>
                  <a:pt x="5495" y="2799"/>
                </a:lnTo>
                <a:lnTo>
                  <a:pt x="5470" y="2824"/>
                </a:lnTo>
                <a:lnTo>
                  <a:pt x="5444" y="2847"/>
                </a:lnTo>
                <a:lnTo>
                  <a:pt x="5419" y="2871"/>
                </a:lnTo>
                <a:lnTo>
                  <a:pt x="5391" y="2892"/>
                </a:lnTo>
                <a:lnTo>
                  <a:pt x="5363" y="2913"/>
                </a:lnTo>
                <a:lnTo>
                  <a:pt x="5335" y="2933"/>
                </a:lnTo>
                <a:lnTo>
                  <a:pt x="5305" y="2952"/>
                </a:lnTo>
                <a:lnTo>
                  <a:pt x="5274" y="2970"/>
                </a:lnTo>
                <a:lnTo>
                  <a:pt x="5242" y="2987"/>
                </a:lnTo>
                <a:lnTo>
                  <a:pt x="5209" y="3005"/>
                </a:lnTo>
                <a:lnTo>
                  <a:pt x="5172" y="3010"/>
                </a:lnTo>
                <a:lnTo>
                  <a:pt x="5155" y="3013"/>
                </a:lnTo>
                <a:lnTo>
                  <a:pt x="5139" y="3014"/>
                </a:lnTo>
                <a:lnTo>
                  <a:pt x="5122" y="3014"/>
                </a:lnTo>
                <a:lnTo>
                  <a:pt x="5105" y="3014"/>
                </a:lnTo>
                <a:lnTo>
                  <a:pt x="5088" y="3013"/>
                </a:lnTo>
                <a:lnTo>
                  <a:pt x="5072" y="3010"/>
                </a:lnTo>
                <a:lnTo>
                  <a:pt x="5055" y="3008"/>
                </a:lnTo>
                <a:lnTo>
                  <a:pt x="5039" y="3004"/>
                </a:lnTo>
                <a:lnTo>
                  <a:pt x="5005" y="2994"/>
                </a:lnTo>
                <a:lnTo>
                  <a:pt x="4973" y="2982"/>
                </a:lnTo>
                <a:lnTo>
                  <a:pt x="4942" y="2968"/>
                </a:lnTo>
                <a:lnTo>
                  <a:pt x="4912" y="2950"/>
                </a:lnTo>
                <a:lnTo>
                  <a:pt x="4883" y="2930"/>
                </a:lnTo>
                <a:lnTo>
                  <a:pt x="4857" y="2908"/>
                </a:lnTo>
                <a:lnTo>
                  <a:pt x="4830" y="2884"/>
                </a:lnTo>
                <a:lnTo>
                  <a:pt x="4806" y="2857"/>
                </a:lnTo>
                <a:lnTo>
                  <a:pt x="4782" y="2829"/>
                </a:lnTo>
                <a:lnTo>
                  <a:pt x="4759" y="2799"/>
                </a:lnTo>
                <a:lnTo>
                  <a:pt x="4738" y="2768"/>
                </a:lnTo>
                <a:lnTo>
                  <a:pt x="4717" y="2736"/>
                </a:lnTo>
                <a:lnTo>
                  <a:pt x="4697" y="2700"/>
                </a:lnTo>
                <a:lnTo>
                  <a:pt x="4678" y="2665"/>
                </a:lnTo>
                <a:lnTo>
                  <a:pt x="4661" y="2629"/>
                </a:lnTo>
                <a:lnTo>
                  <a:pt x="4643" y="2592"/>
                </a:lnTo>
                <a:lnTo>
                  <a:pt x="4627" y="2555"/>
                </a:lnTo>
                <a:lnTo>
                  <a:pt x="4611" y="2516"/>
                </a:lnTo>
                <a:lnTo>
                  <a:pt x="4596" y="2476"/>
                </a:lnTo>
                <a:lnTo>
                  <a:pt x="4582" y="2437"/>
                </a:lnTo>
                <a:lnTo>
                  <a:pt x="4556" y="2357"/>
                </a:lnTo>
                <a:lnTo>
                  <a:pt x="4531" y="2278"/>
                </a:lnTo>
                <a:lnTo>
                  <a:pt x="4509" y="2200"/>
                </a:lnTo>
                <a:lnTo>
                  <a:pt x="4488" y="2123"/>
                </a:lnTo>
                <a:lnTo>
                  <a:pt x="4469" y="2052"/>
                </a:lnTo>
                <a:lnTo>
                  <a:pt x="4450" y="1983"/>
                </a:lnTo>
                <a:lnTo>
                  <a:pt x="4450" y="1981"/>
                </a:lnTo>
                <a:lnTo>
                  <a:pt x="4449" y="1979"/>
                </a:lnTo>
                <a:lnTo>
                  <a:pt x="4429" y="1898"/>
                </a:lnTo>
                <a:lnTo>
                  <a:pt x="4410" y="1818"/>
                </a:lnTo>
                <a:lnTo>
                  <a:pt x="4391" y="1738"/>
                </a:lnTo>
                <a:lnTo>
                  <a:pt x="4372" y="1658"/>
                </a:lnTo>
                <a:lnTo>
                  <a:pt x="4355" y="1578"/>
                </a:lnTo>
                <a:lnTo>
                  <a:pt x="4337" y="1496"/>
                </a:lnTo>
                <a:lnTo>
                  <a:pt x="4320" y="1416"/>
                </a:lnTo>
                <a:lnTo>
                  <a:pt x="4302" y="1335"/>
                </a:lnTo>
                <a:lnTo>
                  <a:pt x="4289" y="1275"/>
                </a:lnTo>
                <a:lnTo>
                  <a:pt x="4276" y="1214"/>
                </a:lnTo>
                <a:lnTo>
                  <a:pt x="4263" y="1153"/>
                </a:lnTo>
                <a:lnTo>
                  <a:pt x="4249" y="1093"/>
                </a:lnTo>
                <a:lnTo>
                  <a:pt x="4234" y="1033"/>
                </a:lnTo>
                <a:lnTo>
                  <a:pt x="4219" y="972"/>
                </a:lnTo>
                <a:lnTo>
                  <a:pt x="4203" y="913"/>
                </a:lnTo>
                <a:lnTo>
                  <a:pt x="4186" y="853"/>
                </a:lnTo>
                <a:lnTo>
                  <a:pt x="4176" y="817"/>
                </a:lnTo>
                <a:lnTo>
                  <a:pt x="4164" y="780"/>
                </a:lnTo>
                <a:lnTo>
                  <a:pt x="4152" y="744"/>
                </a:lnTo>
                <a:lnTo>
                  <a:pt x="4139" y="708"/>
                </a:lnTo>
                <a:lnTo>
                  <a:pt x="4127" y="744"/>
                </a:lnTo>
                <a:lnTo>
                  <a:pt x="4114" y="780"/>
                </a:lnTo>
                <a:lnTo>
                  <a:pt x="4102" y="817"/>
                </a:lnTo>
                <a:lnTo>
                  <a:pt x="4091" y="855"/>
                </a:lnTo>
                <a:lnTo>
                  <a:pt x="4079" y="903"/>
                </a:lnTo>
                <a:lnTo>
                  <a:pt x="4067" y="952"/>
                </a:lnTo>
                <a:lnTo>
                  <a:pt x="4056" y="1002"/>
                </a:lnTo>
                <a:lnTo>
                  <a:pt x="4047" y="1050"/>
                </a:lnTo>
                <a:lnTo>
                  <a:pt x="4029" y="1150"/>
                </a:lnTo>
                <a:lnTo>
                  <a:pt x="4013" y="1251"/>
                </a:lnTo>
                <a:lnTo>
                  <a:pt x="3996" y="1350"/>
                </a:lnTo>
                <a:lnTo>
                  <a:pt x="3979" y="1450"/>
                </a:lnTo>
                <a:lnTo>
                  <a:pt x="3969" y="1500"/>
                </a:lnTo>
                <a:lnTo>
                  <a:pt x="3958" y="1550"/>
                </a:lnTo>
                <a:lnTo>
                  <a:pt x="3948" y="1599"/>
                </a:lnTo>
                <a:lnTo>
                  <a:pt x="3935" y="1648"/>
                </a:lnTo>
                <a:lnTo>
                  <a:pt x="3933" y="1654"/>
                </a:lnTo>
                <a:lnTo>
                  <a:pt x="3931" y="1661"/>
                </a:lnTo>
                <a:lnTo>
                  <a:pt x="3917" y="1703"/>
                </a:lnTo>
                <a:lnTo>
                  <a:pt x="3902" y="1745"/>
                </a:lnTo>
                <a:lnTo>
                  <a:pt x="3886" y="1790"/>
                </a:lnTo>
                <a:lnTo>
                  <a:pt x="3869" y="1836"/>
                </a:lnTo>
                <a:lnTo>
                  <a:pt x="3851" y="1883"/>
                </a:lnTo>
                <a:lnTo>
                  <a:pt x="3831" y="1930"/>
                </a:lnTo>
                <a:lnTo>
                  <a:pt x="3810" y="1976"/>
                </a:lnTo>
                <a:lnTo>
                  <a:pt x="3789" y="2024"/>
                </a:lnTo>
                <a:lnTo>
                  <a:pt x="3767" y="2070"/>
                </a:lnTo>
                <a:lnTo>
                  <a:pt x="3743" y="2115"/>
                </a:lnTo>
                <a:lnTo>
                  <a:pt x="3719" y="2158"/>
                </a:lnTo>
                <a:lnTo>
                  <a:pt x="3694" y="2200"/>
                </a:lnTo>
                <a:lnTo>
                  <a:pt x="3670" y="2240"/>
                </a:lnTo>
                <a:lnTo>
                  <a:pt x="3644" y="2278"/>
                </a:lnTo>
                <a:lnTo>
                  <a:pt x="3618" y="2313"/>
                </a:lnTo>
                <a:lnTo>
                  <a:pt x="3591" y="2344"/>
                </a:lnTo>
                <a:lnTo>
                  <a:pt x="3587" y="2350"/>
                </a:lnTo>
                <a:lnTo>
                  <a:pt x="3560" y="2377"/>
                </a:lnTo>
                <a:lnTo>
                  <a:pt x="3534" y="2401"/>
                </a:lnTo>
                <a:lnTo>
                  <a:pt x="3504" y="2426"/>
                </a:lnTo>
                <a:lnTo>
                  <a:pt x="3473" y="2448"/>
                </a:lnTo>
                <a:lnTo>
                  <a:pt x="3467" y="2450"/>
                </a:lnTo>
                <a:lnTo>
                  <a:pt x="3444" y="2463"/>
                </a:lnTo>
                <a:lnTo>
                  <a:pt x="3422" y="2474"/>
                </a:lnTo>
                <a:lnTo>
                  <a:pt x="3399" y="2483"/>
                </a:lnTo>
                <a:lnTo>
                  <a:pt x="3374" y="2491"/>
                </a:lnTo>
                <a:lnTo>
                  <a:pt x="3344" y="2499"/>
                </a:lnTo>
                <a:lnTo>
                  <a:pt x="3314" y="2502"/>
                </a:lnTo>
                <a:lnTo>
                  <a:pt x="3285" y="2505"/>
                </a:lnTo>
                <a:lnTo>
                  <a:pt x="3255" y="2505"/>
                </a:lnTo>
                <a:lnTo>
                  <a:pt x="3225" y="2502"/>
                </a:lnTo>
                <a:lnTo>
                  <a:pt x="3195" y="2497"/>
                </a:lnTo>
                <a:lnTo>
                  <a:pt x="3165" y="2491"/>
                </a:lnTo>
                <a:lnTo>
                  <a:pt x="3137" y="2483"/>
                </a:lnTo>
                <a:lnTo>
                  <a:pt x="3107" y="2472"/>
                </a:lnTo>
                <a:lnTo>
                  <a:pt x="3078" y="2460"/>
                </a:lnTo>
                <a:lnTo>
                  <a:pt x="3049" y="2446"/>
                </a:lnTo>
                <a:lnTo>
                  <a:pt x="3022" y="2431"/>
                </a:lnTo>
                <a:lnTo>
                  <a:pt x="2993" y="2414"/>
                </a:lnTo>
                <a:lnTo>
                  <a:pt x="2965" y="2395"/>
                </a:lnTo>
                <a:lnTo>
                  <a:pt x="2938" y="2376"/>
                </a:lnTo>
                <a:lnTo>
                  <a:pt x="2911" y="2357"/>
                </a:lnTo>
                <a:lnTo>
                  <a:pt x="2884" y="2335"/>
                </a:lnTo>
                <a:lnTo>
                  <a:pt x="2858" y="2313"/>
                </a:lnTo>
                <a:lnTo>
                  <a:pt x="2831" y="2290"/>
                </a:lnTo>
                <a:lnTo>
                  <a:pt x="2807" y="2265"/>
                </a:lnTo>
                <a:lnTo>
                  <a:pt x="2781" y="2241"/>
                </a:lnTo>
                <a:lnTo>
                  <a:pt x="2757" y="2217"/>
                </a:lnTo>
                <a:lnTo>
                  <a:pt x="2732" y="2191"/>
                </a:lnTo>
                <a:lnTo>
                  <a:pt x="2709" y="2166"/>
                </a:lnTo>
                <a:lnTo>
                  <a:pt x="2664" y="2115"/>
                </a:lnTo>
                <a:lnTo>
                  <a:pt x="2620" y="2065"/>
                </a:lnTo>
                <a:lnTo>
                  <a:pt x="2580" y="2015"/>
                </a:lnTo>
                <a:lnTo>
                  <a:pt x="2543" y="1968"/>
                </a:lnTo>
                <a:lnTo>
                  <a:pt x="2541" y="1965"/>
                </a:lnTo>
                <a:lnTo>
                  <a:pt x="2538" y="1962"/>
                </a:lnTo>
                <a:lnTo>
                  <a:pt x="2505" y="1915"/>
                </a:lnTo>
                <a:lnTo>
                  <a:pt x="2471" y="1867"/>
                </a:lnTo>
                <a:lnTo>
                  <a:pt x="2439" y="1818"/>
                </a:lnTo>
                <a:lnTo>
                  <a:pt x="2406" y="1770"/>
                </a:lnTo>
                <a:lnTo>
                  <a:pt x="2372" y="1721"/>
                </a:lnTo>
                <a:lnTo>
                  <a:pt x="2338" y="1674"/>
                </a:lnTo>
                <a:lnTo>
                  <a:pt x="2321" y="1650"/>
                </a:lnTo>
                <a:lnTo>
                  <a:pt x="2303" y="1627"/>
                </a:lnTo>
                <a:lnTo>
                  <a:pt x="2285" y="1606"/>
                </a:lnTo>
                <a:lnTo>
                  <a:pt x="2266" y="1585"/>
                </a:lnTo>
                <a:lnTo>
                  <a:pt x="2257" y="1575"/>
                </a:lnTo>
                <a:lnTo>
                  <a:pt x="2239" y="1561"/>
                </a:lnTo>
                <a:lnTo>
                  <a:pt x="2234" y="1559"/>
                </a:lnTo>
                <a:lnTo>
                  <a:pt x="2228" y="1559"/>
                </a:lnTo>
                <a:lnTo>
                  <a:pt x="2221" y="1561"/>
                </a:lnTo>
                <a:lnTo>
                  <a:pt x="2214" y="1563"/>
                </a:lnTo>
                <a:lnTo>
                  <a:pt x="2199" y="1569"/>
                </a:lnTo>
                <a:lnTo>
                  <a:pt x="2183" y="1578"/>
                </a:lnTo>
                <a:lnTo>
                  <a:pt x="2154" y="1596"/>
                </a:lnTo>
                <a:lnTo>
                  <a:pt x="2133" y="1613"/>
                </a:lnTo>
                <a:lnTo>
                  <a:pt x="2105" y="1637"/>
                </a:lnTo>
                <a:lnTo>
                  <a:pt x="2078" y="1663"/>
                </a:lnTo>
                <a:lnTo>
                  <a:pt x="2051" y="1691"/>
                </a:lnTo>
                <a:lnTo>
                  <a:pt x="2025" y="1719"/>
                </a:lnTo>
                <a:lnTo>
                  <a:pt x="1999" y="1749"/>
                </a:lnTo>
                <a:lnTo>
                  <a:pt x="1973" y="1779"/>
                </a:lnTo>
                <a:lnTo>
                  <a:pt x="1948" y="1810"/>
                </a:lnTo>
                <a:lnTo>
                  <a:pt x="1924" y="1841"/>
                </a:lnTo>
                <a:lnTo>
                  <a:pt x="1900" y="1873"/>
                </a:lnTo>
                <a:lnTo>
                  <a:pt x="1877" y="1904"/>
                </a:lnTo>
                <a:lnTo>
                  <a:pt x="1854" y="1937"/>
                </a:lnTo>
                <a:lnTo>
                  <a:pt x="1833" y="1970"/>
                </a:lnTo>
                <a:lnTo>
                  <a:pt x="1789" y="2037"/>
                </a:lnTo>
                <a:lnTo>
                  <a:pt x="1747" y="2105"/>
                </a:lnTo>
                <a:lnTo>
                  <a:pt x="1705" y="2174"/>
                </a:lnTo>
                <a:lnTo>
                  <a:pt x="1664" y="2244"/>
                </a:lnTo>
                <a:lnTo>
                  <a:pt x="1649" y="2269"/>
                </a:lnTo>
                <a:lnTo>
                  <a:pt x="1633" y="2293"/>
                </a:lnTo>
                <a:lnTo>
                  <a:pt x="1616" y="2318"/>
                </a:lnTo>
                <a:lnTo>
                  <a:pt x="1599" y="2341"/>
                </a:lnTo>
                <a:lnTo>
                  <a:pt x="1580" y="2364"/>
                </a:lnTo>
                <a:lnTo>
                  <a:pt x="1562" y="2386"/>
                </a:lnTo>
                <a:lnTo>
                  <a:pt x="1543" y="2408"/>
                </a:lnTo>
                <a:lnTo>
                  <a:pt x="1524" y="2428"/>
                </a:lnTo>
                <a:lnTo>
                  <a:pt x="1503" y="2448"/>
                </a:lnTo>
                <a:lnTo>
                  <a:pt x="1483" y="2466"/>
                </a:lnTo>
                <a:lnTo>
                  <a:pt x="1460" y="2484"/>
                </a:lnTo>
                <a:lnTo>
                  <a:pt x="1438" y="2500"/>
                </a:lnTo>
                <a:lnTo>
                  <a:pt x="1414" y="2516"/>
                </a:lnTo>
                <a:lnTo>
                  <a:pt x="1391" y="2529"/>
                </a:lnTo>
                <a:lnTo>
                  <a:pt x="1367" y="2541"/>
                </a:lnTo>
                <a:lnTo>
                  <a:pt x="1341" y="2552"/>
                </a:lnTo>
                <a:lnTo>
                  <a:pt x="1318" y="2562"/>
                </a:lnTo>
                <a:lnTo>
                  <a:pt x="1294" y="2569"/>
                </a:lnTo>
                <a:lnTo>
                  <a:pt x="1271" y="2575"/>
                </a:lnTo>
                <a:lnTo>
                  <a:pt x="1246" y="2579"/>
                </a:lnTo>
                <a:lnTo>
                  <a:pt x="1223" y="2583"/>
                </a:lnTo>
                <a:lnTo>
                  <a:pt x="1199" y="2585"/>
                </a:lnTo>
                <a:lnTo>
                  <a:pt x="1175" y="2585"/>
                </a:lnTo>
                <a:lnTo>
                  <a:pt x="1152" y="2585"/>
                </a:lnTo>
                <a:lnTo>
                  <a:pt x="1128" y="2583"/>
                </a:lnTo>
                <a:lnTo>
                  <a:pt x="1104" y="2580"/>
                </a:lnTo>
                <a:lnTo>
                  <a:pt x="1080" y="2576"/>
                </a:lnTo>
                <a:lnTo>
                  <a:pt x="1057" y="2572"/>
                </a:lnTo>
                <a:lnTo>
                  <a:pt x="1033" y="2564"/>
                </a:lnTo>
                <a:lnTo>
                  <a:pt x="1010" y="2558"/>
                </a:lnTo>
                <a:lnTo>
                  <a:pt x="987" y="2550"/>
                </a:lnTo>
                <a:lnTo>
                  <a:pt x="963" y="2540"/>
                </a:lnTo>
                <a:lnTo>
                  <a:pt x="934" y="2528"/>
                </a:lnTo>
                <a:lnTo>
                  <a:pt x="908" y="2514"/>
                </a:lnTo>
                <a:lnTo>
                  <a:pt x="881" y="2500"/>
                </a:lnTo>
                <a:lnTo>
                  <a:pt x="855" y="2485"/>
                </a:lnTo>
                <a:lnTo>
                  <a:pt x="830" y="2468"/>
                </a:lnTo>
                <a:lnTo>
                  <a:pt x="806" y="2451"/>
                </a:lnTo>
                <a:lnTo>
                  <a:pt x="781" y="2434"/>
                </a:lnTo>
                <a:lnTo>
                  <a:pt x="759" y="2415"/>
                </a:lnTo>
                <a:lnTo>
                  <a:pt x="735" y="2395"/>
                </a:lnTo>
                <a:lnTo>
                  <a:pt x="714" y="2375"/>
                </a:lnTo>
                <a:lnTo>
                  <a:pt x="692" y="2353"/>
                </a:lnTo>
                <a:lnTo>
                  <a:pt x="671" y="2330"/>
                </a:lnTo>
                <a:lnTo>
                  <a:pt x="650" y="2307"/>
                </a:lnTo>
                <a:lnTo>
                  <a:pt x="631" y="2281"/>
                </a:lnTo>
                <a:lnTo>
                  <a:pt x="611" y="2256"/>
                </a:lnTo>
                <a:lnTo>
                  <a:pt x="592" y="2230"/>
                </a:lnTo>
                <a:lnTo>
                  <a:pt x="571" y="2201"/>
                </a:lnTo>
                <a:lnTo>
                  <a:pt x="551" y="2169"/>
                </a:lnTo>
                <a:lnTo>
                  <a:pt x="532" y="2139"/>
                </a:lnTo>
                <a:lnTo>
                  <a:pt x="513" y="2107"/>
                </a:lnTo>
                <a:lnTo>
                  <a:pt x="493" y="2077"/>
                </a:lnTo>
                <a:lnTo>
                  <a:pt x="472" y="2047"/>
                </a:lnTo>
                <a:lnTo>
                  <a:pt x="451" y="2019"/>
                </a:lnTo>
                <a:lnTo>
                  <a:pt x="429" y="1991"/>
                </a:lnTo>
                <a:lnTo>
                  <a:pt x="420" y="1982"/>
                </a:lnTo>
                <a:lnTo>
                  <a:pt x="411" y="1973"/>
                </a:lnTo>
                <a:lnTo>
                  <a:pt x="402" y="1965"/>
                </a:lnTo>
                <a:lnTo>
                  <a:pt x="393" y="1959"/>
                </a:lnTo>
                <a:lnTo>
                  <a:pt x="383" y="1953"/>
                </a:lnTo>
                <a:lnTo>
                  <a:pt x="373" y="1947"/>
                </a:lnTo>
                <a:lnTo>
                  <a:pt x="364" y="1943"/>
                </a:lnTo>
                <a:lnTo>
                  <a:pt x="354" y="1940"/>
                </a:lnTo>
                <a:lnTo>
                  <a:pt x="334" y="1934"/>
                </a:lnTo>
                <a:lnTo>
                  <a:pt x="313" y="1930"/>
                </a:lnTo>
                <a:lnTo>
                  <a:pt x="290" y="1929"/>
                </a:lnTo>
                <a:lnTo>
                  <a:pt x="267" y="1929"/>
                </a:lnTo>
                <a:lnTo>
                  <a:pt x="254" y="1932"/>
                </a:lnTo>
                <a:lnTo>
                  <a:pt x="241" y="1937"/>
                </a:lnTo>
                <a:lnTo>
                  <a:pt x="229" y="1943"/>
                </a:lnTo>
                <a:lnTo>
                  <a:pt x="216" y="1949"/>
                </a:lnTo>
                <a:lnTo>
                  <a:pt x="204" y="1957"/>
                </a:lnTo>
                <a:lnTo>
                  <a:pt x="192" y="1965"/>
                </a:lnTo>
                <a:lnTo>
                  <a:pt x="181" y="1974"/>
                </a:lnTo>
                <a:lnTo>
                  <a:pt x="170" y="1983"/>
                </a:lnTo>
                <a:lnTo>
                  <a:pt x="159" y="1993"/>
                </a:lnTo>
                <a:lnTo>
                  <a:pt x="149" y="2004"/>
                </a:lnTo>
                <a:lnTo>
                  <a:pt x="138" y="2016"/>
                </a:lnTo>
                <a:lnTo>
                  <a:pt x="129" y="2027"/>
                </a:lnTo>
                <a:lnTo>
                  <a:pt x="109" y="2053"/>
                </a:lnTo>
                <a:lnTo>
                  <a:pt x="92" y="2081"/>
                </a:lnTo>
                <a:lnTo>
                  <a:pt x="76" y="2109"/>
                </a:lnTo>
                <a:lnTo>
                  <a:pt x="62" y="2139"/>
                </a:lnTo>
                <a:lnTo>
                  <a:pt x="48" y="2171"/>
                </a:lnTo>
                <a:lnTo>
                  <a:pt x="35" y="2202"/>
                </a:lnTo>
                <a:lnTo>
                  <a:pt x="24" y="2234"/>
                </a:lnTo>
                <a:lnTo>
                  <a:pt x="15" y="2267"/>
                </a:lnTo>
                <a:lnTo>
                  <a:pt x="6" y="2298"/>
                </a:lnTo>
                <a:lnTo>
                  <a:pt x="0" y="2331"/>
                </a:lnTo>
                <a:lnTo>
                  <a:pt x="0" y="1448"/>
                </a:lnTo>
                <a:lnTo>
                  <a:pt x="23" y="1435"/>
                </a:lnTo>
                <a:lnTo>
                  <a:pt x="48" y="1423"/>
                </a:lnTo>
                <a:lnTo>
                  <a:pt x="72" y="1412"/>
                </a:lnTo>
                <a:lnTo>
                  <a:pt x="97" y="1403"/>
                </a:lnTo>
                <a:lnTo>
                  <a:pt x="122" y="1393"/>
                </a:lnTo>
                <a:lnTo>
                  <a:pt x="148" y="1386"/>
                </a:lnTo>
                <a:lnTo>
                  <a:pt x="174" y="1380"/>
                </a:lnTo>
                <a:lnTo>
                  <a:pt x="201" y="1373"/>
                </a:lnTo>
                <a:lnTo>
                  <a:pt x="216" y="1371"/>
                </a:lnTo>
                <a:lnTo>
                  <a:pt x="232" y="1370"/>
                </a:lnTo>
                <a:lnTo>
                  <a:pt x="270" y="1369"/>
                </a:lnTo>
                <a:lnTo>
                  <a:pt x="309" y="1370"/>
                </a:lnTo>
                <a:lnTo>
                  <a:pt x="346" y="1372"/>
                </a:lnTo>
                <a:lnTo>
                  <a:pt x="383" y="1377"/>
                </a:lnTo>
                <a:lnTo>
                  <a:pt x="419" y="1383"/>
                </a:lnTo>
                <a:lnTo>
                  <a:pt x="455" y="1392"/>
                </a:lnTo>
                <a:lnTo>
                  <a:pt x="491" y="1403"/>
                </a:lnTo>
                <a:lnTo>
                  <a:pt x="525" y="1415"/>
                </a:lnTo>
                <a:lnTo>
                  <a:pt x="559" y="1429"/>
                </a:lnTo>
                <a:lnTo>
                  <a:pt x="592" y="1446"/>
                </a:lnTo>
                <a:lnTo>
                  <a:pt x="624" y="1465"/>
                </a:lnTo>
                <a:lnTo>
                  <a:pt x="656" y="1486"/>
                </a:lnTo>
                <a:lnTo>
                  <a:pt x="686" y="1510"/>
                </a:lnTo>
                <a:lnTo>
                  <a:pt x="716" y="1535"/>
                </a:lnTo>
                <a:lnTo>
                  <a:pt x="746" y="1564"/>
                </a:lnTo>
                <a:lnTo>
                  <a:pt x="775" y="1595"/>
                </a:lnTo>
                <a:lnTo>
                  <a:pt x="786" y="1609"/>
                </a:lnTo>
                <a:lnTo>
                  <a:pt x="799" y="1624"/>
                </a:lnTo>
                <a:lnTo>
                  <a:pt x="817" y="1647"/>
                </a:lnTo>
                <a:lnTo>
                  <a:pt x="834" y="1671"/>
                </a:lnTo>
                <a:lnTo>
                  <a:pt x="850" y="1694"/>
                </a:lnTo>
                <a:lnTo>
                  <a:pt x="867" y="1719"/>
                </a:lnTo>
                <a:lnTo>
                  <a:pt x="895" y="1762"/>
                </a:lnTo>
                <a:lnTo>
                  <a:pt x="923" y="1805"/>
                </a:lnTo>
                <a:lnTo>
                  <a:pt x="937" y="1827"/>
                </a:lnTo>
                <a:lnTo>
                  <a:pt x="951" y="1849"/>
                </a:lnTo>
                <a:lnTo>
                  <a:pt x="966" y="1869"/>
                </a:lnTo>
                <a:lnTo>
                  <a:pt x="981" y="1890"/>
                </a:lnTo>
                <a:lnTo>
                  <a:pt x="997" y="1909"/>
                </a:lnTo>
                <a:lnTo>
                  <a:pt x="1014" y="1929"/>
                </a:lnTo>
                <a:lnTo>
                  <a:pt x="1031" y="1946"/>
                </a:lnTo>
                <a:lnTo>
                  <a:pt x="1049" y="1963"/>
                </a:lnTo>
                <a:lnTo>
                  <a:pt x="1069" y="1979"/>
                </a:lnTo>
                <a:lnTo>
                  <a:pt x="1089" y="1992"/>
                </a:lnTo>
                <a:lnTo>
                  <a:pt x="1110" y="2004"/>
                </a:lnTo>
                <a:lnTo>
                  <a:pt x="1131" y="2015"/>
                </a:lnTo>
                <a:lnTo>
                  <a:pt x="1145" y="2020"/>
                </a:lnTo>
                <a:lnTo>
                  <a:pt x="1159" y="2024"/>
                </a:lnTo>
                <a:lnTo>
                  <a:pt x="1166" y="2024"/>
                </a:lnTo>
                <a:lnTo>
                  <a:pt x="1174" y="2024"/>
                </a:lnTo>
                <a:lnTo>
                  <a:pt x="1180" y="2022"/>
                </a:lnTo>
                <a:lnTo>
                  <a:pt x="1187" y="2020"/>
                </a:lnTo>
                <a:lnTo>
                  <a:pt x="1197" y="2014"/>
                </a:lnTo>
                <a:lnTo>
                  <a:pt x="1207" y="2004"/>
                </a:lnTo>
                <a:lnTo>
                  <a:pt x="1216" y="1993"/>
                </a:lnTo>
                <a:lnTo>
                  <a:pt x="1227" y="1980"/>
                </a:lnTo>
                <a:lnTo>
                  <a:pt x="1244" y="1952"/>
                </a:lnTo>
                <a:lnTo>
                  <a:pt x="1258" y="1929"/>
                </a:lnTo>
                <a:lnTo>
                  <a:pt x="1308" y="1847"/>
                </a:lnTo>
                <a:lnTo>
                  <a:pt x="1357" y="1766"/>
                </a:lnTo>
                <a:lnTo>
                  <a:pt x="1407" y="1687"/>
                </a:lnTo>
                <a:lnTo>
                  <a:pt x="1457" y="1609"/>
                </a:lnTo>
                <a:lnTo>
                  <a:pt x="1484" y="1572"/>
                </a:lnTo>
                <a:lnTo>
                  <a:pt x="1510" y="1534"/>
                </a:lnTo>
                <a:lnTo>
                  <a:pt x="1538" y="1496"/>
                </a:lnTo>
                <a:lnTo>
                  <a:pt x="1566" y="1460"/>
                </a:lnTo>
                <a:lnTo>
                  <a:pt x="1594" y="1423"/>
                </a:lnTo>
                <a:lnTo>
                  <a:pt x="1623" y="1387"/>
                </a:lnTo>
                <a:lnTo>
                  <a:pt x="1654" y="1352"/>
                </a:lnTo>
                <a:lnTo>
                  <a:pt x="1685" y="1316"/>
                </a:lnTo>
                <a:lnTo>
                  <a:pt x="1710" y="1288"/>
                </a:lnTo>
                <a:lnTo>
                  <a:pt x="1736" y="1262"/>
                </a:lnTo>
                <a:lnTo>
                  <a:pt x="1763" y="1236"/>
                </a:lnTo>
                <a:lnTo>
                  <a:pt x="1789" y="1211"/>
                </a:lnTo>
                <a:lnTo>
                  <a:pt x="1826" y="1178"/>
                </a:lnTo>
                <a:lnTo>
                  <a:pt x="1864" y="1146"/>
                </a:lnTo>
                <a:lnTo>
                  <a:pt x="1884" y="1132"/>
                </a:lnTo>
                <a:lnTo>
                  <a:pt x="1903" y="1118"/>
                </a:lnTo>
                <a:lnTo>
                  <a:pt x="1922" y="1105"/>
                </a:lnTo>
                <a:lnTo>
                  <a:pt x="1942" y="1092"/>
                </a:lnTo>
                <a:lnTo>
                  <a:pt x="1963" y="1079"/>
                </a:lnTo>
                <a:lnTo>
                  <a:pt x="1983" y="1068"/>
                </a:lnTo>
                <a:lnTo>
                  <a:pt x="2003" y="1057"/>
                </a:lnTo>
                <a:lnTo>
                  <a:pt x="2023" y="1048"/>
                </a:lnTo>
                <a:lnTo>
                  <a:pt x="2044" y="1038"/>
                </a:lnTo>
                <a:lnTo>
                  <a:pt x="2065" y="1031"/>
                </a:lnTo>
                <a:lnTo>
                  <a:pt x="2086" y="1023"/>
                </a:lnTo>
                <a:lnTo>
                  <a:pt x="2106" y="1016"/>
                </a:lnTo>
                <a:lnTo>
                  <a:pt x="2128" y="1011"/>
                </a:lnTo>
                <a:lnTo>
                  <a:pt x="2149" y="1006"/>
                </a:lnTo>
                <a:lnTo>
                  <a:pt x="2171" y="1003"/>
                </a:lnTo>
                <a:lnTo>
                  <a:pt x="2193" y="1000"/>
                </a:lnTo>
                <a:lnTo>
                  <a:pt x="2214" y="998"/>
                </a:lnTo>
                <a:lnTo>
                  <a:pt x="2236" y="998"/>
                </a:lnTo>
                <a:lnTo>
                  <a:pt x="2257" y="999"/>
                </a:lnTo>
                <a:lnTo>
                  <a:pt x="2280" y="1000"/>
                </a:lnTo>
                <a:lnTo>
                  <a:pt x="2302" y="1003"/>
                </a:lnTo>
                <a:lnTo>
                  <a:pt x="2325" y="1008"/>
                </a:lnTo>
                <a:lnTo>
                  <a:pt x="2347" y="1013"/>
                </a:lnTo>
                <a:lnTo>
                  <a:pt x="2369" y="1020"/>
                </a:lnTo>
                <a:lnTo>
                  <a:pt x="2392" y="1027"/>
                </a:lnTo>
                <a:lnTo>
                  <a:pt x="2414" y="1037"/>
                </a:lnTo>
                <a:lnTo>
                  <a:pt x="2436" y="1048"/>
                </a:lnTo>
                <a:lnTo>
                  <a:pt x="2460" y="1060"/>
                </a:lnTo>
                <a:lnTo>
                  <a:pt x="2465" y="1062"/>
                </a:lnTo>
                <a:lnTo>
                  <a:pt x="2507" y="1089"/>
                </a:lnTo>
                <a:lnTo>
                  <a:pt x="2567" y="1141"/>
                </a:lnTo>
                <a:lnTo>
                  <a:pt x="2599" y="1174"/>
                </a:lnTo>
                <a:lnTo>
                  <a:pt x="2603" y="1178"/>
                </a:lnTo>
                <a:lnTo>
                  <a:pt x="2625" y="1202"/>
                </a:lnTo>
                <a:lnTo>
                  <a:pt x="2645" y="1226"/>
                </a:lnTo>
                <a:lnTo>
                  <a:pt x="2666" y="1252"/>
                </a:lnTo>
                <a:lnTo>
                  <a:pt x="2685" y="1277"/>
                </a:lnTo>
                <a:lnTo>
                  <a:pt x="2725" y="1330"/>
                </a:lnTo>
                <a:lnTo>
                  <a:pt x="2762" y="1383"/>
                </a:lnTo>
                <a:lnTo>
                  <a:pt x="2799" y="1437"/>
                </a:lnTo>
                <a:lnTo>
                  <a:pt x="2835" y="1491"/>
                </a:lnTo>
                <a:lnTo>
                  <a:pt x="2873" y="1545"/>
                </a:lnTo>
                <a:lnTo>
                  <a:pt x="2911" y="1598"/>
                </a:lnTo>
                <a:lnTo>
                  <a:pt x="2936" y="1630"/>
                </a:lnTo>
                <a:lnTo>
                  <a:pt x="2961" y="1660"/>
                </a:lnTo>
                <a:lnTo>
                  <a:pt x="2987" y="1691"/>
                </a:lnTo>
                <a:lnTo>
                  <a:pt x="3012" y="1721"/>
                </a:lnTo>
                <a:lnTo>
                  <a:pt x="3038" y="1751"/>
                </a:lnTo>
                <a:lnTo>
                  <a:pt x="3065" y="1781"/>
                </a:lnTo>
                <a:lnTo>
                  <a:pt x="3092" y="1808"/>
                </a:lnTo>
                <a:lnTo>
                  <a:pt x="3121" y="1835"/>
                </a:lnTo>
                <a:lnTo>
                  <a:pt x="3145" y="1858"/>
                </a:lnTo>
                <a:lnTo>
                  <a:pt x="3180" y="1887"/>
                </a:lnTo>
                <a:lnTo>
                  <a:pt x="3199" y="1902"/>
                </a:lnTo>
                <a:lnTo>
                  <a:pt x="3219" y="1917"/>
                </a:lnTo>
                <a:lnTo>
                  <a:pt x="3237" y="1929"/>
                </a:lnTo>
                <a:lnTo>
                  <a:pt x="3254" y="1938"/>
                </a:lnTo>
                <a:lnTo>
                  <a:pt x="3269" y="1918"/>
                </a:lnTo>
                <a:lnTo>
                  <a:pt x="3285" y="1895"/>
                </a:lnTo>
                <a:lnTo>
                  <a:pt x="3300" y="1869"/>
                </a:lnTo>
                <a:lnTo>
                  <a:pt x="3316" y="1842"/>
                </a:lnTo>
                <a:lnTo>
                  <a:pt x="3330" y="1812"/>
                </a:lnTo>
                <a:lnTo>
                  <a:pt x="3346" y="1782"/>
                </a:lnTo>
                <a:lnTo>
                  <a:pt x="3361" y="1750"/>
                </a:lnTo>
                <a:lnTo>
                  <a:pt x="3376" y="1717"/>
                </a:lnTo>
                <a:lnTo>
                  <a:pt x="3404" y="1652"/>
                </a:lnTo>
                <a:lnTo>
                  <a:pt x="3428" y="1589"/>
                </a:lnTo>
                <a:lnTo>
                  <a:pt x="3451" y="1529"/>
                </a:lnTo>
                <a:lnTo>
                  <a:pt x="3468" y="1477"/>
                </a:lnTo>
                <a:lnTo>
                  <a:pt x="3480" y="1428"/>
                </a:lnTo>
                <a:lnTo>
                  <a:pt x="3491" y="1380"/>
                </a:lnTo>
                <a:lnTo>
                  <a:pt x="3502" y="1330"/>
                </a:lnTo>
                <a:lnTo>
                  <a:pt x="3511" y="1280"/>
                </a:lnTo>
                <a:lnTo>
                  <a:pt x="3528" y="1181"/>
                </a:lnTo>
                <a:lnTo>
                  <a:pt x="3544" y="1081"/>
                </a:lnTo>
                <a:lnTo>
                  <a:pt x="3561" y="981"/>
                </a:lnTo>
                <a:lnTo>
                  <a:pt x="3578" y="881"/>
                </a:lnTo>
                <a:lnTo>
                  <a:pt x="3589" y="831"/>
                </a:lnTo>
                <a:lnTo>
                  <a:pt x="3600" y="783"/>
                </a:lnTo>
                <a:lnTo>
                  <a:pt x="3611" y="733"/>
                </a:lnTo>
                <a:lnTo>
                  <a:pt x="3624" y="684"/>
                </a:lnTo>
                <a:lnTo>
                  <a:pt x="3632" y="658"/>
                </a:lnTo>
                <a:lnTo>
                  <a:pt x="3640" y="631"/>
                </a:lnTo>
                <a:lnTo>
                  <a:pt x="3649" y="604"/>
                </a:lnTo>
                <a:lnTo>
                  <a:pt x="3657" y="577"/>
                </a:lnTo>
                <a:lnTo>
                  <a:pt x="3666" y="552"/>
                </a:lnTo>
                <a:lnTo>
                  <a:pt x="3675" y="525"/>
                </a:lnTo>
                <a:lnTo>
                  <a:pt x="3684" y="500"/>
                </a:lnTo>
                <a:lnTo>
                  <a:pt x="3693" y="473"/>
                </a:lnTo>
                <a:lnTo>
                  <a:pt x="3706" y="440"/>
                </a:lnTo>
                <a:lnTo>
                  <a:pt x="3724" y="394"/>
                </a:lnTo>
                <a:lnTo>
                  <a:pt x="3743" y="348"/>
                </a:lnTo>
                <a:lnTo>
                  <a:pt x="3765" y="303"/>
                </a:lnTo>
                <a:lnTo>
                  <a:pt x="3787" y="259"/>
                </a:lnTo>
                <a:lnTo>
                  <a:pt x="3806" y="228"/>
                </a:lnTo>
                <a:lnTo>
                  <a:pt x="3826" y="196"/>
                </a:lnTo>
                <a:lnTo>
                  <a:pt x="3848" y="166"/>
                </a:lnTo>
                <a:lnTo>
                  <a:pt x="3870" y="138"/>
                </a:lnTo>
                <a:lnTo>
                  <a:pt x="3883" y="123"/>
                </a:lnTo>
                <a:lnTo>
                  <a:pt x="3895" y="110"/>
                </a:lnTo>
                <a:lnTo>
                  <a:pt x="3907" y="97"/>
                </a:lnTo>
                <a:lnTo>
                  <a:pt x="3921" y="85"/>
                </a:lnTo>
                <a:lnTo>
                  <a:pt x="3935" y="74"/>
                </a:lnTo>
                <a:lnTo>
                  <a:pt x="3949" y="63"/>
                </a:lnTo>
                <a:lnTo>
                  <a:pt x="3964" y="54"/>
                </a:lnTo>
                <a:lnTo>
                  <a:pt x="3979" y="44"/>
                </a:lnTo>
                <a:lnTo>
                  <a:pt x="4000" y="32"/>
                </a:lnTo>
                <a:lnTo>
                  <a:pt x="4022" y="22"/>
                </a:lnTo>
                <a:lnTo>
                  <a:pt x="4045" y="14"/>
                </a:lnTo>
                <a:lnTo>
                  <a:pt x="4067" y="8"/>
                </a:lnTo>
                <a:lnTo>
                  <a:pt x="4090" y="4"/>
                </a:lnTo>
                <a:lnTo>
                  <a:pt x="4114" y="1"/>
                </a:lnTo>
                <a:lnTo>
                  <a:pt x="4137" y="0"/>
                </a:lnTo>
                <a:lnTo>
                  <a:pt x="4162" y="1"/>
                </a:lnTo>
                <a:lnTo>
                  <a:pt x="4187" y="5"/>
                </a:lnTo>
                <a:lnTo>
                  <a:pt x="4213" y="10"/>
                </a:lnTo>
                <a:lnTo>
                  <a:pt x="4236" y="17"/>
                </a:lnTo>
                <a:lnTo>
                  <a:pt x="4260" y="27"/>
                </a:lnTo>
                <a:lnTo>
                  <a:pt x="4283" y="38"/>
                </a:lnTo>
                <a:lnTo>
                  <a:pt x="4304" y="50"/>
                </a:lnTo>
                <a:lnTo>
                  <a:pt x="4326" y="65"/>
                </a:lnTo>
                <a:lnTo>
                  <a:pt x="4346" y="80"/>
                </a:lnTo>
                <a:lnTo>
                  <a:pt x="4365" y="97"/>
                </a:lnTo>
                <a:lnTo>
                  <a:pt x="4384" y="117"/>
                </a:lnTo>
                <a:lnTo>
                  <a:pt x="4402" y="136"/>
                </a:lnTo>
                <a:lnTo>
                  <a:pt x="4420" y="157"/>
                </a:lnTo>
                <a:lnTo>
                  <a:pt x="4436" y="179"/>
                </a:lnTo>
                <a:lnTo>
                  <a:pt x="4453" y="202"/>
                </a:lnTo>
                <a:lnTo>
                  <a:pt x="4468" y="226"/>
                </a:lnTo>
                <a:lnTo>
                  <a:pt x="4483" y="251"/>
                </a:lnTo>
                <a:lnTo>
                  <a:pt x="4498" y="276"/>
                </a:lnTo>
                <a:lnTo>
                  <a:pt x="4512" y="302"/>
                </a:lnTo>
                <a:lnTo>
                  <a:pt x="4525" y="328"/>
                </a:lnTo>
                <a:lnTo>
                  <a:pt x="4537" y="355"/>
                </a:lnTo>
                <a:lnTo>
                  <a:pt x="4561" y="410"/>
                </a:lnTo>
                <a:lnTo>
                  <a:pt x="4582" y="464"/>
                </a:lnTo>
                <a:lnTo>
                  <a:pt x="4602" y="520"/>
                </a:lnTo>
                <a:lnTo>
                  <a:pt x="4620" y="574"/>
                </a:lnTo>
                <a:lnTo>
                  <a:pt x="4636" y="626"/>
                </a:lnTo>
                <a:lnTo>
                  <a:pt x="4651" y="677"/>
                </a:lnTo>
                <a:lnTo>
                  <a:pt x="4669" y="742"/>
                </a:lnTo>
                <a:lnTo>
                  <a:pt x="4688" y="806"/>
                </a:lnTo>
                <a:lnTo>
                  <a:pt x="4704" y="872"/>
                </a:lnTo>
                <a:lnTo>
                  <a:pt x="4719" y="937"/>
                </a:lnTo>
                <a:lnTo>
                  <a:pt x="4734" y="1003"/>
                </a:lnTo>
                <a:lnTo>
                  <a:pt x="4749" y="1068"/>
                </a:lnTo>
                <a:lnTo>
                  <a:pt x="4764" y="1134"/>
                </a:lnTo>
                <a:lnTo>
                  <a:pt x="4778" y="1200"/>
                </a:lnTo>
                <a:lnTo>
                  <a:pt x="4795" y="1277"/>
                </a:lnTo>
                <a:lnTo>
                  <a:pt x="4812" y="1355"/>
                </a:lnTo>
                <a:lnTo>
                  <a:pt x="4828" y="1432"/>
                </a:lnTo>
                <a:lnTo>
                  <a:pt x="4845" y="1510"/>
                </a:lnTo>
                <a:lnTo>
                  <a:pt x="4863" y="1587"/>
                </a:lnTo>
                <a:lnTo>
                  <a:pt x="4881" y="1664"/>
                </a:lnTo>
                <a:lnTo>
                  <a:pt x="4899" y="1742"/>
                </a:lnTo>
                <a:lnTo>
                  <a:pt x="4919" y="1818"/>
                </a:lnTo>
                <a:lnTo>
                  <a:pt x="4932" y="1869"/>
                </a:lnTo>
                <a:lnTo>
                  <a:pt x="4946" y="1920"/>
                </a:lnTo>
                <a:lnTo>
                  <a:pt x="4960" y="1973"/>
                </a:lnTo>
                <a:lnTo>
                  <a:pt x="4974" y="2024"/>
                </a:lnTo>
                <a:lnTo>
                  <a:pt x="4989" y="2075"/>
                </a:lnTo>
                <a:lnTo>
                  <a:pt x="5004" y="2126"/>
                </a:lnTo>
                <a:lnTo>
                  <a:pt x="5020" y="2177"/>
                </a:lnTo>
                <a:lnTo>
                  <a:pt x="5037" y="2226"/>
                </a:lnTo>
                <a:lnTo>
                  <a:pt x="5043" y="2244"/>
                </a:lnTo>
                <a:lnTo>
                  <a:pt x="5051" y="2265"/>
                </a:lnTo>
                <a:lnTo>
                  <a:pt x="5061" y="2290"/>
                </a:lnTo>
                <a:lnTo>
                  <a:pt x="5073" y="2318"/>
                </a:lnTo>
                <a:lnTo>
                  <a:pt x="5085" y="2346"/>
                </a:lnTo>
                <a:lnTo>
                  <a:pt x="5097" y="2374"/>
                </a:lnTo>
                <a:lnTo>
                  <a:pt x="5111" y="2399"/>
                </a:lnTo>
                <a:lnTo>
                  <a:pt x="5124" y="2423"/>
                </a:lnTo>
                <a:lnTo>
                  <a:pt x="5144" y="2405"/>
                </a:lnTo>
                <a:lnTo>
                  <a:pt x="5163" y="2387"/>
                </a:lnTo>
                <a:lnTo>
                  <a:pt x="5181" y="2367"/>
                </a:lnTo>
                <a:lnTo>
                  <a:pt x="5200" y="2348"/>
                </a:lnTo>
                <a:lnTo>
                  <a:pt x="5217" y="2327"/>
                </a:lnTo>
                <a:lnTo>
                  <a:pt x="5234" y="2304"/>
                </a:lnTo>
                <a:lnTo>
                  <a:pt x="5250" y="2282"/>
                </a:lnTo>
                <a:lnTo>
                  <a:pt x="5267" y="2258"/>
                </a:lnTo>
                <a:lnTo>
                  <a:pt x="5299" y="2211"/>
                </a:lnTo>
                <a:lnTo>
                  <a:pt x="5329" y="2163"/>
                </a:lnTo>
                <a:lnTo>
                  <a:pt x="5345" y="2140"/>
                </a:lnTo>
                <a:lnTo>
                  <a:pt x="5360" y="2118"/>
                </a:lnTo>
                <a:lnTo>
                  <a:pt x="5377" y="2096"/>
                </a:lnTo>
                <a:lnTo>
                  <a:pt x="5393" y="2075"/>
                </a:lnTo>
                <a:lnTo>
                  <a:pt x="5410" y="2054"/>
                </a:lnTo>
                <a:lnTo>
                  <a:pt x="5428" y="2033"/>
                </a:lnTo>
                <a:lnTo>
                  <a:pt x="5448" y="2015"/>
                </a:lnTo>
                <a:lnTo>
                  <a:pt x="5467" y="1997"/>
                </a:lnTo>
                <a:lnTo>
                  <a:pt x="5488" y="1980"/>
                </a:lnTo>
                <a:lnTo>
                  <a:pt x="5509" y="1963"/>
                </a:lnTo>
                <a:lnTo>
                  <a:pt x="5533" y="1948"/>
                </a:lnTo>
                <a:lnTo>
                  <a:pt x="5557" y="1934"/>
                </a:lnTo>
                <a:lnTo>
                  <a:pt x="5582" y="1923"/>
                </a:lnTo>
                <a:lnTo>
                  <a:pt x="5606" y="1913"/>
                </a:lnTo>
                <a:lnTo>
                  <a:pt x="5631" y="1904"/>
                </a:lnTo>
                <a:lnTo>
                  <a:pt x="5656" y="1898"/>
                </a:lnTo>
                <a:lnTo>
                  <a:pt x="5681" y="1894"/>
                </a:lnTo>
                <a:lnTo>
                  <a:pt x="5707" y="1890"/>
                </a:lnTo>
                <a:lnTo>
                  <a:pt x="5733" y="1889"/>
                </a:lnTo>
                <a:lnTo>
                  <a:pt x="5758" y="1890"/>
                </a:lnTo>
                <a:lnTo>
                  <a:pt x="5779" y="1891"/>
                </a:lnTo>
                <a:lnTo>
                  <a:pt x="5798" y="1894"/>
                </a:lnTo>
                <a:lnTo>
                  <a:pt x="5816" y="1897"/>
                </a:lnTo>
                <a:lnTo>
                  <a:pt x="5835" y="1901"/>
                </a:lnTo>
                <a:lnTo>
                  <a:pt x="5853" y="1907"/>
                </a:lnTo>
                <a:lnTo>
                  <a:pt x="5870" y="1912"/>
                </a:lnTo>
                <a:lnTo>
                  <a:pt x="5888" y="1919"/>
                </a:lnTo>
                <a:lnTo>
                  <a:pt x="5905" y="1926"/>
                </a:lnTo>
                <a:lnTo>
                  <a:pt x="5922" y="1934"/>
                </a:lnTo>
                <a:lnTo>
                  <a:pt x="5939" y="1942"/>
                </a:lnTo>
                <a:lnTo>
                  <a:pt x="5955" y="1952"/>
                </a:lnTo>
                <a:lnTo>
                  <a:pt x="5971" y="1962"/>
                </a:lnTo>
                <a:lnTo>
                  <a:pt x="6003" y="1982"/>
                </a:lnTo>
                <a:lnTo>
                  <a:pt x="6034" y="2005"/>
                </a:lnTo>
                <a:lnTo>
                  <a:pt x="6065" y="2031"/>
                </a:lnTo>
                <a:lnTo>
                  <a:pt x="6094" y="2056"/>
                </a:lnTo>
                <a:lnTo>
                  <a:pt x="6122" y="2083"/>
                </a:lnTo>
                <a:lnTo>
                  <a:pt x="6151" y="2112"/>
                </a:lnTo>
                <a:lnTo>
                  <a:pt x="6206" y="2169"/>
                </a:lnTo>
                <a:lnTo>
                  <a:pt x="6260" y="2228"/>
                </a:lnTo>
                <a:lnTo>
                  <a:pt x="6277" y="2246"/>
                </a:lnTo>
                <a:lnTo>
                  <a:pt x="6297" y="2268"/>
                </a:lnTo>
                <a:lnTo>
                  <a:pt x="6320" y="2292"/>
                </a:lnTo>
                <a:lnTo>
                  <a:pt x="6344" y="2315"/>
                </a:lnTo>
                <a:lnTo>
                  <a:pt x="6368" y="2338"/>
                </a:lnTo>
                <a:lnTo>
                  <a:pt x="6393" y="2358"/>
                </a:lnTo>
                <a:lnTo>
                  <a:pt x="6404" y="2366"/>
                </a:lnTo>
                <a:lnTo>
                  <a:pt x="6415" y="2374"/>
                </a:lnTo>
                <a:lnTo>
                  <a:pt x="6427" y="2380"/>
                </a:lnTo>
                <a:lnTo>
                  <a:pt x="6436" y="2384"/>
                </a:lnTo>
                <a:lnTo>
                  <a:pt x="6456" y="2391"/>
                </a:lnTo>
                <a:lnTo>
                  <a:pt x="6463" y="2393"/>
                </a:lnTo>
                <a:lnTo>
                  <a:pt x="6476" y="2395"/>
                </a:lnTo>
                <a:lnTo>
                  <a:pt x="6487" y="2395"/>
                </a:lnTo>
                <a:lnTo>
                  <a:pt x="6500" y="2395"/>
                </a:lnTo>
                <a:lnTo>
                  <a:pt x="6513" y="2394"/>
                </a:lnTo>
                <a:lnTo>
                  <a:pt x="6538" y="2391"/>
                </a:lnTo>
                <a:lnTo>
                  <a:pt x="6562" y="2386"/>
                </a:lnTo>
                <a:close/>
              </a:path>
            </a:pathLst>
          </a:custGeom>
          <a:solidFill>
            <a:srgbClr val="EEF0F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600550F3-00E5-4124-80D4-AFDB5EEE7001}"/>
              </a:ext>
            </a:extLst>
          </p:cNvPr>
          <p:cNvSpPr>
            <a:spLocks/>
          </p:cNvSpPr>
          <p:nvPr/>
        </p:nvSpPr>
        <p:spPr bwMode="auto">
          <a:xfrm>
            <a:off x="0" y="3002092"/>
            <a:ext cx="12191999" cy="3563330"/>
          </a:xfrm>
          <a:custGeom>
            <a:avLst/>
            <a:gdLst>
              <a:gd name="T0" fmla="*/ 3169 w 9714"/>
              <a:gd name="T1" fmla="*/ 1893 h 2860"/>
              <a:gd name="T2" fmla="*/ 3312 w 9714"/>
              <a:gd name="T3" fmla="*/ 1902 h 2860"/>
              <a:gd name="T4" fmla="*/ 3555 w 9714"/>
              <a:gd name="T5" fmla="*/ 1327 h 2860"/>
              <a:gd name="T6" fmla="*/ 3711 w 9714"/>
              <a:gd name="T7" fmla="*/ 553 h 2860"/>
              <a:gd name="T8" fmla="*/ 3878 w 9714"/>
              <a:gd name="T9" fmla="*/ 168 h 2860"/>
              <a:gd name="T10" fmla="*/ 4051 w 9714"/>
              <a:gd name="T11" fmla="*/ 14 h 2860"/>
              <a:gd name="T12" fmla="*/ 4300 w 9714"/>
              <a:gd name="T13" fmla="*/ 61 h 2860"/>
              <a:gd name="T14" fmla="*/ 4487 w 9714"/>
              <a:gd name="T15" fmla="*/ 334 h 2860"/>
              <a:gd name="T16" fmla="*/ 4699 w 9714"/>
              <a:gd name="T17" fmla="*/ 1076 h 2860"/>
              <a:gd name="T18" fmla="*/ 4911 w 9714"/>
              <a:gd name="T19" fmla="*/ 1972 h 2860"/>
              <a:gd name="T20" fmla="*/ 5102 w 9714"/>
              <a:gd name="T21" fmla="*/ 2435 h 2860"/>
              <a:gd name="T22" fmla="*/ 5376 w 9714"/>
              <a:gd name="T23" fmla="*/ 2141 h 2860"/>
              <a:gd name="T24" fmla="*/ 5647 w 9714"/>
              <a:gd name="T25" fmla="*/ 1902 h 2860"/>
              <a:gd name="T26" fmla="*/ 5888 w 9714"/>
              <a:gd name="T27" fmla="*/ 1923 h 2860"/>
              <a:gd name="T28" fmla="*/ 6234 w 9714"/>
              <a:gd name="T29" fmla="*/ 2228 h 2860"/>
              <a:gd name="T30" fmla="*/ 6481 w 9714"/>
              <a:gd name="T31" fmla="*/ 2395 h 2860"/>
              <a:gd name="T32" fmla="*/ 6764 w 9714"/>
              <a:gd name="T33" fmla="*/ 2272 h 2860"/>
              <a:gd name="T34" fmla="*/ 7189 w 9714"/>
              <a:gd name="T35" fmla="*/ 1724 h 2860"/>
              <a:gd name="T36" fmla="*/ 7884 w 9714"/>
              <a:gd name="T37" fmla="*/ 1163 h 2860"/>
              <a:gd name="T38" fmla="*/ 8657 w 9714"/>
              <a:gd name="T39" fmla="*/ 782 h 2860"/>
              <a:gd name="T40" fmla="*/ 9414 w 9714"/>
              <a:gd name="T41" fmla="*/ 550 h 2860"/>
              <a:gd name="T42" fmla="*/ 9318 w 9714"/>
              <a:gd name="T43" fmla="*/ 982 h 2860"/>
              <a:gd name="T44" fmla="*/ 8452 w 9714"/>
              <a:gd name="T45" fmla="*/ 1305 h 2860"/>
              <a:gd name="T46" fmla="*/ 7770 w 9714"/>
              <a:gd name="T47" fmla="*/ 1717 h 2860"/>
              <a:gd name="T48" fmla="*/ 7150 w 9714"/>
              <a:gd name="T49" fmla="*/ 2402 h 2860"/>
              <a:gd name="T50" fmla="*/ 6816 w 9714"/>
              <a:gd name="T51" fmla="*/ 2724 h 2860"/>
              <a:gd name="T52" fmla="*/ 6573 w 9714"/>
              <a:gd name="T53" fmla="*/ 2795 h 2860"/>
              <a:gd name="T54" fmla="*/ 6212 w 9714"/>
              <a:gd name="T55" fmla="*/ 2719 h 2860"/>
              <a:gd name="T56" fmla="*/ 5892 w 9714"/>
              <a:gd name="T57" fmla="*/ 2419 h 2860"/>
              <a:gd name="T58" fmla="*/ 5719 w 9714"/>
              <a:gd name="T59" fmla="*/ 2307 h 2860"/>
              <a:gd name="T60" fmla="*/ 5452 w 9714"/>
              <a:gd name="T61" fmla="*/ 2664 h 2860"/>
              <a:gd name="T62" fmla="*/ 5136 w 9714"/>
              <a:gd name="T63" fmla="*/ 2860 h 2860"/>
              <a:gd name="T64" fmla="*/ 4864 w 9714"/>
              <a:gd name="T65" fmla="*/ 2738 h 2860"/>
              <a:gd name="T66" fmla="*/ 4636 w 9714"/>
              <a:gd name="T67" fmla="*/ 2307 h 2860"/>
              <a:gd name="T68" fmla="*/ 4419 w 9714"/>
              <a:gd name="T69" fmla="*/ 1481 h 2860"/>
              <a:gd name="T70" fmla="*/ 4232 w 9714"/>
              <a:gd name="T71" fmla="*/ 695 h 2860"/>
              <a:gd name="T72" fmla="*/ 4054 w 9714"/>
              <a:gd name="T73" fmla="*/ 668 h 2860"/>
              <a:gd name="T74" fmla="*/ 3884 w 9714"/>
              <a:gd name="T75" fmla="*/ 1499 h 2860"/>
              <a:gd name="T76" fmla="*/ 3688 w 9714"/>
              <a:gd name="T77" fmla="*/ 1994 h 2860"/>
              <a:gd name="T78" fmla="*/ 3417 w 9714"/>
              <a:gd name="T79" fmla="*/ 2317 h 2860"/>
              <a:gd name="T80" fmla="*/ 3089 w 9714"/>
              <a:gd name="T81" fmla="*/ 2305 h 2860"/>
              <a:gd name="T82" fmla="*/ 2703 w 9714"/>
              <a:gd name="T83" fmla="*/ 1976 h 2860"/>
              <a:gd name="T84" fmla="*/ 2349 w 9714"/>
              <a:gd name="T85" fmla="*/ 1495 h 2860"/>
              <a:gd name="T86" fmla="*/ 2194 w 9714"/>
              <a:gd name="T87" fmla="*/ 1413 h 2860"/>
              <a:gd name="T88" fmla="*/ 1899 w 9714"/>
              <a:gd name="T89" fmla="*/ 1682 h 2860"/>
              <a:gd name="T90" fmla="*/ 1550 w 9714"/>
              <a:gd name="T91" fmla="*/ 2213 h 2860"/>
              <a:gd name="T92" fmla="*/ 1321 w 9714"/>
              <a:gd name="T93" fmla="*/ 2403 h 2860"/>
              <a:gd name="T94" fmla="*/ 1036 w 9714"/>
              <a:gd name="T95" fmla="*/ 2410 h 2860"/>
              <a:gd name="T96" fmla="*/ 736 w 9714"/>
              <a:gd name="T97" fmla="*/ 2218 h 2860"/>
              <a:gd name="T98" fmla="*/ 476 w 9714"/>
              <a:gd name="T99" fmla="*/ 1860 h 2860"/>
              <a:gd name="T100" fmla="*/ 291 w 9714"/>
              <a:gd name="T101" fmla="*/ 1775 h 2860"/>
              <a:gd name="T102" fmla="*/ 49 w 9714"/>
              <a:gd name="T103" fmla="*/ 1942 h 2860"/>
              <a:gd name="T104" fmla="*/ 212 w 9714"/>
              <a:gd name="T105" fmla="*/ 1372 h 2860"/>
              <a:gd name="T106" fmla="*/ 591 w 9714"/>
              <a:gd name="T107" fmla="*/ 1454 h 2860"/>
              <a:gd name="T108" fmla="*/ 942 w 9714"/>
              <a:gd name="T109" fmla="*/ 1876 h 2860"/>
              <a:gd name="T110" fmla="*/ 1161 w 9714"/>
              <a:gd name="T111" fmla="*/ 2023 h 2860"/>
              <a:gd name="T112" fmla="*/ 1411 w 9714"/>
              <a:gd name="T113" fmla="*/ 1734 h 2860"/>
              <a:gd name="T114" fmla="*/ 1843 w 9714"/>
              <a:gd name="T115" fmla="*/ 1182 h 2860"/>
              <a:gd name="T116" fmla="*/ 2143 w 9714"/>
              <a:gd name="T117" fmla="*/ 1008 h 2860"/>
              <a:gd name="T118" fmla="*/ 2434 w 9714"/>
              <a:gd name="T119" fmla="*/ 1053 h 2860"/>
              <a:gd name="T120" fmla="*/ 2823 w 9714"/>
              <a:gd name="T121" fmla="*/ 1519 h 2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9714" h="2860">
                <a:moveTo>
                  <a:pt x="2861" y="1571"/>
                </a:moveTo>
                <a:lnTo>
                  <a:pt x="2887" y="1604"/>
                </a:lnTo>
                <a:lnTo>
                  <a:pt x="2912" y="1635"/>
                </a:lnTo>
                <a:lnTo>
                  <a:pt x="2939" y="1667"/>
                </a:lnTo>
                <a:lnTo>
                  <a:pt x="2965" y="1699"/>
                </a:lnTo>
                <a:lnTo>
                  <a:pt x="2992" y="1729"/>
                </a:lnTo>
                <a:lnTo>
                  <a:pt x="3020" y="1759"/>
                </a:lnTo>
                <a:lnTo>
                  <a:pt x="3048" y="1789"/>
                </a:lnTo>
                <a:lnTo>
                  <a:pt x="3077" y="1818"/>
                </a:lnTo>
                <a:lnTo>
                  <a:pt x="3093" y="1831"/>
                </a:lnTo>
                <a:lnTo>
                  <a:pt x="3114" y="1851"/>
                </a:lnTo>
                <a:lnTo>
                  <a:pt x="3140" y="1871"/>
                </a:lnTo>
                <a:lnTo>
                  <a:pt x="3169" y="1893"/>
                </a:lnTo>
                <a:lnTo>
                  <a:pt x="3182" y="1904"/>
                </a:lnTo>
                <a:lnTo>
                  <a:pt x="3197" y="1914"/>
                </a:lnTo>
                <a:lnTo>
                  <a:pt x="3211" y="1922"/>
                </a:lnTo>
                <a:lnTo>
                  <a:pt x="3225" y="1930"/>
                </a:lnTo>
                <a:lnTo>
                  <a:pt x="3238" y="1937"/>
                </a:lnTo>
                <a:lnTo>
                  <a:pt x="3250" y="1942"/>
                </a:lnTo>
                <a:lnTo>
                  <a:pt x="3260" y="1944"/>
                </a:lnTo>
                <a:lnTo>
                  <a:pt x="3270" y="1945"/>
                </a:lnTo>
                <a:lnTo>
                  <a:pt x="3272" y="1944"/>
                </a:lnTo>
                <a:lnTo>
                  <a:pt x="3278" y="1938"/>
                </a:lnTo>
                <a:lnTo>
                  <a:pt x="3287" y="1931"/>
                </a:lnTo>
                <a:lnTo>
                  <a:pt x="3295" y="1922"/>
                </a:lnTo>
                <a:lnTo>
                  <a:pt x="3312" y="1902"/>
                </a:lnTo>
                <a:lnTo>
                  <a:pt x="3329" y="1876"/>
                </a:lnTo>
                <a:lnTo>
                  <a:pt x="3346" y="1849"/>
                </a:lnTo>
                <a:lnTo>
                  <a:pt x="3363" y="1820"/>
                </a:lnTo>
                <a:lnTo>
                  <a:pt x="3380" y="1789"/>
                </a:lnTo>
                <a:lnTo>
                  <a:pt x="3397" y="1756"/>
                </a:lnTo>
                <a:lnTo>
                  <a:pt x="3413" y="1721"/>
                </a:lnTo>
                <a:lnTo>
                  <a:pt x="3430" y="1687"/>
                </a:lnTo>
                <a:lnTo>
                  <a:pt x="3460" y="1615"/>
                </a:lnTo>
                <a:lnTo>
                  <a:pt x="3488" y="1546"/>
                </a:lnTo>
                <a:lnTo>
                  <a:pt x="3512" y="1481"/>
                </a:lnTo>
                <a:lnTo>
                  <a:pt x="3532" y="1424"/>
                </a:lnTo>
                <a:lnTo>
                  <a:pt x="3543" y="1375"/>
                </a:lnTo>
                <a:lnTo>
                  <a:pt x="3555" y="1327"/>
                </a:lnTo>
                <a:lnTo>
                  <a:pt x="3565" y="1277"/>
                </a:lnTo>
                <a:lnTo>
                  <a:pt x="3574" y="1228"/>
                </a:lnTo>
                <a:lnTo>
                  <a:pt x="3592" y="1129"/>
                </a:lnTo>
                <a:lnTo>
                  <a:pt x="3608" y="1029"/>
                </a:lnTo>
                <a:lnTo>
                  <a:pt x="3624" y="928"/>
                </a:lnTo>
                <a:lnTo>
                  <a:pt x="3642" y="829"/>
                </a:lnTo>
                <a:lnTo>
                  <a:pt x="3652" y="779"/>
                </a:lnTo>
                <a:lnTo>
                  <a:pt x="3663" y="729"/>
                </a:lnTo>
                <a:lnTo>
                  <a:pt x="3675" y="680"/>
                </a:lnTo>
                <a:lnTo>
                  <a:pt x="3688" y="631"/>
                </a:lnTo>
                <a:lnTo>
                  <a:pt x="3696" y="605"/>
                </a:lnTo>
                <a:lnTo>
                  <a:pt x="3703" y="578"/>
                </a:lnTo>
                <a:lnTo>
                  <a:pt x="3711" y="553"/>
                </a:lnTo>
                <a:lnTo>
                  <a:pt x="3720" y="527"/>
                </a:lnTo>
                <a:lnTo>
                  <a:pt x="3729" y="502"/>
                </a:lnTo>
                <a:lnTo>
                  <a:pt x="3737" y="476"/>
                </a:lnTo>
                <a:lnTo>
                  <a:pt x="3746" y="451"/>
                </a:lnTo>
                <a:lnTo>
                  <a:pt x="3755" y="426"/>
                </a:lnTo>
                <a:lnTo>
                  <a:pt x="3767" y="394"/>
                </a:lnTo>
                <a:lnTo>
                  <a:pt x="3781" y="358"/>
                </a:lnTo>
                <a:lnTo>
                  <a:pt x="3796" y="323"/>
                </a:lnTo>
                <a:lnTo>
                  <a:pt x="3812" y="288"/>
                </a:lnTo>
                <a:lnTo>
                  <a:pt x="3829" y="253"/>
                </a:lnTo>
                <a:lnTo>
                  <a:pt x="3847" y="217"/>
                </a:lnTo>
                <a:lnTo>
                  <a:pt x="3867" y="183"/>
                </a:lnTo>
                <a:lnTo>
                  <a:pt x="3878" y="168"/>
                </a:lnTo>
                <a:lnTo>
                  <a:pt x="3888" y="152"/>
                </a:lnTo>
                <a:lnTo>
                  <a:pt x="3900" y="136"/>
                </a:lnTo>
                <a:lnTo>
                  <a:pt x="3912" y="121"/>
                </a:lnTo>
                <a:lnTo>
                  <a:pt x="3923" y="107"/>
                </a:lnTo>
                <a:lnTo>
                  <a:pt x="3936" y="93"/>
                </a:lnTo>
                <a:lnTo>
                  <a:pt x="3949" y="81"/>
                </a:lnTo>
                <a:lnTo>
                  <a:pt x="3963" y="69"/>
                </a:lnTo>
                <a:lnTo>
                  <a:pt x="3975" y="57"/>
                </a:lnTo>
                <a:lnTo>
                  <a:pt x="3990" y="47"/>
                </a:lnTo>
                <a:lnTo>
                  <a:pt x="4004" y="38"/>
                </a:lnTo>
                <a:lnTo>
                  <a:pt x="4020" y="29"/>
                </a:lnTo>
                <a:lnTo>
                  <a:pt x="4035" y="20"/>
                </a:lnTo>
                <a:lnTo>
                  <a:pt x="4051" y="14"/>
                </a:lnTo>
                <a:lnTo>
                  <a:pt x="4067" y="10"/>
                </a:lnTo>
                <a:lnTo>
                  <a:pt x="4084" y="5"/>
                </a:lnTo>
                <a:lnTo>
                  <a:pt x="4102" y="2"/>
                </a:lnTo>
                <a:lnTo>
                  <a:pt x="4119" y="0"/>
                </a:lnTo>
                <a:lnTo>
                  <a:pt x="4138" y="0"/>
                </a:lnTo>
                <a:lnTo>
                  <a:pt x="4156" y="1"/>
                </a:lnTo>
                <a:lnTo>
                  <a:pt x="4179" y="3"/>
                </a:lnTo>
                <a:lnTo>
                  <a:pt x="4201" y="8"/>
                </a:lnTo>
                <a:lnTo>
                  <a:pt x="4222" y="16"/>
                </a:lnTo>
                <a:lnTo>
                  <a:pt x="4243" y="24"/>
                </a:lnTo>
                <a:lnTo>
                  <a:pt x="4262" y="35"/>
                </a:lnTo>
                <a:lnTo>
                  <a:pt x="4281" y="47"/>
                </a:lnTo>
                <a:lnTo>
                  <a:pt x="4300" y="61"/>
                </a:lnTo>
                <a:lnTo>
                  <a:pt x="4318" y="75"/>
                </a:lnTo>
                <a:lnTo>
                  <a:pt x="4335" y="92"/>
                </a:lnTo>
                <a:lnTo>
                  <a:pt x="4351" y="109"/>
                </a:lnTo>
                <a:lnTo>
                  <a:pt x="4367" y="129"/>
                </a:lnTo>
                <a:lnTo>
                  <a:pt x="4383" y="148"/>
                </a:lnTo>
                <a:lnTo>
                  <a:pt x="4398" y="169"/>
                </a:lnTo>
                <a:lnTo>
                  <a:pt x="4412" y="191"/>
                </a:lnTo>
                <a:lnTo>
                  <a:pt x="4426" y="212"/>
                </a:lnTo>
                <a:lnTo>
                  <a:pt x="4440" y="236"/>
                </a:lnTo>
                <a:lnTo>
                  <a:pt x="4452" y="260"/>
                </a:lnTo>
                <a:lnTo>
                  <a:pt x="4464" y="284"/>
                </a:lnTo>
                <a:lnTo>
                  <a:pt x="4476" y="308"/>
                </a:lnTo>
                <a:lnTo>
                  <a:pt x="4487" y="334"/>
                </a:lnTo>
                <a:lnTo>
                  <a:pt x="4508" y="384"/>
                </a:lnTo>
                <a:lnTo>
                  <a:pt x="4528" y="435"/>
                </a:lnTo>
                <a:lnTo>
                  <a:pt x="4545" y="485"/>
                </a:lnTo>
                <a:lnTo>
                  <a:pt x="4561" y="533"/>
                </a:lnTo>
                <a:lnTo>
                  <a:pt x="4575" y="579"/>
                </a:lnTo>
                <a:lnTo>
                  <a:pt x="4589" y="623"/>
                </a:lnTo>
                <a:lnTo>
                  <a:pt x="4607" y="688"/>
                </a:lnTo>
                <a:lnTo>
                  <a:pt x="4624" y="752"/>
                </a:lnTo>
                <a:lnTo>
                  <a:pt x="4640" y="816"/>
                </a:lnTo>
                <a:lnTo>
                  <a:pt x="4656" y="881"/>
                </a:lnTo>
                <a:lnTo>
                  <a:pt x="4671" y="946"/>
                </a:lnTo>
                <a:lnTo>
                  <a:pt x="4684" y="1011"/>
                </a:lnTo>
                <a:lnTo>
                  <a:pt x="4699" y="1076"/>
                </a:lnTo>
                <a:lnTo>
                  <a:pt x="4713" y="1141"/>
                </a:lnTo>
                <a:lnTo>
                  <a:pt x="4730" y="1219"/>
                </a:lnTo>
                <a:lnTo>
                  <a:pt x="4747" y="1298"/>
                </a:lnTo>
                <a:lnTo>
                  <a:pt x="4764" y="1375"/>
                </a:lnTo>
                <a:lnTo>
                  <a:pt x="4781" y="1453"/>
                </a:lnTo>
                <a:lnTo>
                  <a:pt x="4798" y="1531"/>
                </a:lnTo>
                <a:lnTo>
                  <a:pt x="4816" y="1609"/>
                </a:lnTo>
                <a:lnTo>
                  <a:pt x="4836" y="1687"/>
                </a:lnTo>
                <a:lnTo>
                  <a:pt x="4855" y="1763"/>
                </a:lnTo>
                <a:lnTo>
                  <a:pt x="4870" y="1815"/>
                </a:lnTo>
                <a:lnTo>
                  <a:pt x="4883" y="1868"/>
                </a:lnTo>
                <a:lnTo>
                  <a:pt x="4897" y="1920"/>
                </a:lnTo>
                <a:lnTo>
                  <a:pt x="4911" y="1972"/>
                </a:lnTo>
                <a:lnTo>
                  <a:pt x="4925" y="2023"/>
                </a:lnTo>
                <a:lnTo>
                  <a:pt x="4941" y="2075"/>
                </a:lnTo>
                <a:lnTo>
                  <a:pt x="4957" y="2126"/>
                </a:lnTo>
                <a:lnTo>
                  <a:pt x="4974" y="2177"/>
                </a:lnTo>
                <a:lnTo>
                  <a:pt x="4983" y="2202"/>
                </a:lnTo>
                <a:lnTo>
                  <a:pt x="4996" y="2235"/>
                </a:lnTo>
                <a:lnTo>
                  <a:pt x="5012" y="2273"/>
                </a:lnTo>
                <a:lnTo>
                  <a:pt x="5030" y="2314"/>
                </a:lnTo>
                <a:lnTo>
                  <a:pt x="5049" y="2354"/>
                </a:lnTo>
                <a:lnTo>
                  <a:pt x="5071" y="2391"/>
                </a:lnTo>
                <a:lnTo>
                  <a:pt x="5081" y="2408"/>
                </a:lnTo>
                <a:lnTo>
                  <a:pt x="5091" y="2423"/>
                </a:lnTo>
                <a:lnTo>
                  <a:pt x="5102" y="2435"/>
                </a:lnTo>
                <a:lnTo>
                  <a:pt x="5111" y="2445"/>
                </a:lnTo>
                <a:lnTo>
                  <a:pt x="5127" y="2435"/>
                </a:lnTo>
                <a:lnTo>
                  <a:pt x="5142" y="2424"/>
                </a:lnTo>
                <a:lnTo>
                  <a:pt x="5157" y="2413"/>
                </a:lnTo>
                <a:lnTo>
                  <a:pt x="5171" y="2401"/>
                </a:lnTo>
                <a:lnTo>
                  <a:pt x="5198" y="2377"/>
                </a:lnTo>
                <a:lnTo>
                  <a:pt x="5224" y="2351"/>
                </a:lnTo>
                <a:lnTo>
                  <a:pt x="5248" y="2323"/>
                </a:lnTo>
                <a:lnTo>
                  <a:pt x="5273" y="2293"/>
                </a:lnTo>
                <a:lnTo>
                  <a:pt x="5296" y="2261"/>
                </a:lnTo>
                <a:lnTo>
                  <a:pt x="5319" y="2228"/>
                </a:lnTo>
                <a:lnTo>
                  <a:pt x="5349" y="2185"/>
                </a:lnTo>
                <a:lnTo>
                  <a:pt x="5376" y="2141"/>
                </a:lnTo>
                <a:lnTo>
                  <a:pt x="5405" y="2098"/>
                </a:lnTo>
                <a:lnTo>
                  <a:pt x="5436" y="2057"/>
                </a:lnTo>
                <a:lnTo>
                  <a:pt x="5452" y="2038"/>
                </a:lnTo>
                <a:lnTo>
                  <a:pt x="5468" y="2019"/>
                </a:lnTo>
                <a:lnTo>
                  <a:pt x="5485" y="2001"/>
                </a:lnTo>
                <a:lnTo>
                  <a:pt x="5503" y="1984"/>
                </a:lnTo>
                <a:lnTo>
                  <a:pt x="5522" y="1968"/>
                </a:lnTo>
                <a:lnTo>
                  <a:pt x="5542" y="1953"/>
                </a:lnTo>
                <a:lnTo>
                  <a:pt x="5563" y="1939"/>
                </a:lnTo>
                <a:lnTo>
                  <a:pt x="5585" y="1927"/>
                </a:lnTo>
                <a:lnTo>
                  <a:pt x="5605" y="1917"/>
                </a:lnTo>
                <a:lnTo>
                  <a:pt x="5626" y="1909"/>
                </a:lnTo>
                <a:lnTo>
                  <a:pt x="5647" y="1902"/>
                </a:lnTo>
                <a:lnTo>
                  <a:pt x="5668" y="1897"/>
                </a:lnTo>
                <a:lnTo>
                  <a:pt x="5690" y="1892"/>
                </a:lnTo>
                <a:lnTo>
                  <a:pt x="5712" y="1889"/>
                </a:lnTo>
                <a:lnTo>
                  <a:pt x="5734" y="1888"/>
                </a:lnTo>
                <a:lnTo>
                  <a:pt x="5755" y="1889"/>
                </a:lnTo>
                <a:lnTo>
                  <a:pt x="5773" y="1891"/>
                </a:lnTo>
                <a:lnTo>
                  <a:pt x="5790" y="1893"/>
                </a:lnTo>
                <a:lnTo>
                  <a:pt x="5807" y="1896"/>
                </a:lnTo>
                <a:lnTo>
                  <a:pt x="5824" y="1900"/>
                </a:lnTo>
                <a:lnTo>
                  <a:pt x="5840" y="1905"/>
                </a:lnTo>
                <a:lnTo>
                  <a:pt x="5856" y="1910"/>
                </a:lnTo>
                <a:lnTo>
                  <a:pt x="5872" y="1916"/>
                </a:lnTo>
                <a:lnTo>
                  <a:pt x="5888" y="1923"/>
                </a:lnTo>
                <a:lnTo>
                  <a:pt x="5904" y="1931"/>
                </a:lnTo>
                <a:lnTo>
                  <a:pt x="5919" y="1939"/>
                </a:lnTo>
                <a:lnTo>
                  <a:pt x="5934" y="1948"/>
                </a:lnTo>
                <a:lnTo>
                  <a:pt x="5949" y="1957"/>
                </a:lnTo>
                <a:lnTo>
                  <a:pt x="5979" y="1978"/>
                </a:lnTo>
                <a:lnTo>
                  <a:pt x="6007" y="2000"/>
                </a:lnTo>
                <a:lnTo>
                  <a:pt x="6035" y="2023"/>
                </a:lnTo>
                <a:lnTo>
                  <a:pt x="6063" y="2047"/>
                </a:lnTo>
                <a:lnTo>
                  <a:pt x="6088" y="2074"/>
                </a:lnTo>
                <a:lnTo>
                  <a:pt x="6115" y="2100"/>
                </a:lnTo>
                <a:lnTo>
                  <a:pt x="6165" y="2153"/>
                </a:lnTo>
                <a:lnTo>
                  <a:pt x="6214" y="2207"/>
                </a:lnTo>
                <a:lnTo>
                  <a:pt x="6234" y="2228"/>
                </a:lnTo>
                <a:lnTo>
                  <a:pt x="6258" y="2253"/>
                </a:lnTo>
                <a:lnTo>
                  <a:pt x="6282" y="2278"/>
                </a:lnTo>
                <a:lnTo>
                  <a:pt x="6309" y="2304"/>
                </a:lnTo>
                <a:lnTo>
                  <a:pt x="6336" y="2328"/>
                </a:lnTo>
                <a:lnTo>
                  <a:pt x="6364" y="2350"/>
                </a:lnTo>
                <a:lnTo>
                  <a:pt x="6377" y="2360"/>
                </a:lnTo>
                <a:lnTo>
                  <a:pt x="6391" y="2367"/>
                </a:lnTo>
                <a:lnTo>
                  <a:pt x="6403" y="2374"/>
                </a:lnTo>
                <a:lnTo>
                  <a:pt x="6416" y="2379"/>
                </a:lnTo>
                <a:lnTo>
                  <a:pt x="6436" y="2386"/>
                </a:lnTo>
                <a:lnTo>
                  <a:pt x="6449" y="2391"/>
                </a:lnTo>
                <a:lnTo>
                  <a:pt x="6465" y="2394"/>
                </a:lnTo>
                <a:lnTo>
                  <a:pt x="6481" y="2395"/>
                </a:lnTo>
                <a:lnTo>
                  <a:pt x="6496" y="2395"/>
                </a:lnTo>
                <a:lnTo>
                  <a:pt x="6512" y="2394"/>
                </a:lnTo>
                <a:lnTo>
                  <a:pt x="6543" y="2389"/>
                </a:lnTo>
                <a:lnTo>
                  <a:pt x="6575" y="2384"/>
                </a:lnTo>
                <a:lnTo>
                  <a:pt x="6600" y="2377"/>
                </a:lnTo>
                <a:lnTo>
                  <a:pt x="6626" y="2368"/>
                </a:lnTo>
                <a:lnTo>
                  <a:pt x="6651" y="2359"/>
                </a:lnTo>
                <a:lnTo>
                  <a:pt x="6677" y="2349"/>
                </a:lnTo>
                <a:lnTo>
                  <a:pt x="6690" y="2340"/>
                </a:lnTo>
                <a:lnTo>
                  <a:pt x="6704" y="2329"/>
                </a:lnTo>
                <a:lnTo>
                  <a:pt x="6718" y="2317"/>
                </a:lnTo>
                <a:lnTo>
                  <a:pt x="6733" y="2304"/>
                </a:lnTo>
                <a:lnTo>
                  <a:pt x="6764" y="2272"/>
                </a:lnTo>
                <a:lnTo>
                  <a:pt x="6797" y="2236"/>
                </a:lnTo>
                <a:lnTo>
                  <a:pt x="6831" y="2196"/>
                </a:lnTo>
                <a:lnTo>
                  <a:pt x="6866" y="2153"/>
                </a:lnTo>
                <a:lnTo>
                  <a:pt x="6902" y="2108"/>
                </a:lnTo>
                <a:lnTo>
                  <a:pt x="6937" y="2061"/>
                </a:lnTo>
                <a:lnTo>
                  <a:pt x="7006" y="1967"/>
                </a:lnTo>
                <a:lnTo>
                  <a:pt x="7072" y="1876"/>
                </a:lnTo>
                <a:lnTo>
                  <a:pt x="7103" y="1835"/>
                </a:lnTo>
                <a:lnTo>
                  <a:pt x="7130" y="1797"/>
                </a:lnTo>
                <a:lnTo>
                  <a:pt x="7157" y="1763"/>
                </a:lnTo>
                <a:lnTo>
                  <a:pt x="7179" y="1734"/>
                </a:lnTo>
                <a:lnTo>
                  <a:pt x="7184" y="1729"/>
                </a:lnTo>
                <a:lnTo>
                  <a:pt x="7189" y="1724"/>
                </a:lnTo>
                <a:lnTo>
                  <a:pt x="7239" y="1673"/>
                </a:lnTo>
                <a:lnTo>
                  <a:pt x="7290" y="1622"/>
                </a:lnTo>
                <a:lnTo>
                  <a:pt x="7342" y="1573"/>
                </a:lnTo>
                <a:lnTo>
                  <a:pt x="7394" y="1526"/>
                </a:lnTo>
                <a:lnTo>
                  <a:pt x="7447" y="1481"/>
                </a:lnTo>
                <a:lnTo>
                  <a:pt x="7500" y="1436"/>
                </a:lnTo>
                <a:lnTo>
                  <a:pt x="7553" y="1394"/>
                </a:lnTo>
                <a:lnTo>
                  <a:pt x="7607" y="1352"/>
                </a:lnTo>
                <a:lnTo>
                  <a:pt x="7662" y="1311"/>
                </a:lnTo>
                <a:lnTo>
                  <a:pt x="7717" y="1272"/>
                </a:lnTo>
                <a:lnTo>
                  <a:pt x="7772" y="1234"/>
                </a:lnTo>
                <a:lnTo>
                  <a:pt x="7828" y="1198"/>
                </a:lnTo>
                <a:lnTo>
                  <a:pt x="7884" y="1163"/>
                </a:lnTo>
                <a:lnTo>
                  <a:pt x="7941" y="1128"/>
                </a:lnTo>
                <a:lnTo>
                  <a:pt x="7998" y="1095"/>
                </a:lnTo>
                <a:lnTo>
                  <a:pt x="8056" y="1062"/>
                </a:lnTo>
                <a:lnTo>
                  <a:pt x="8114" y="1030"/>
                </a:lnTo>
                <a:lnTo>
                  <a:pt x="8172" y="1000"/>
                </a:lnTo>
                <a:lnTo>
                  <a:pt x="8232" y="970"/>
                </a:lnTo>
                <a:lnTo>
                  <a:pt x="8291" y="942"/>
                </a:lnTo>
                <a:lnTo>
                  <a:pt x="8351" y="912"/>
                </a:lnTo>
                <a:lnTo>
                  <a:pt x="8411" y="886"/>
                </a:lnTo>
                <a:lnTo>
                  <a:pt x="8472" y="859"/>
                </a:lnTo>
                <a:lnTo>
                  <a:pt x="8533" y="833"/>
                </a:lnTo>
                <a:lnTo>
                  <a:pt x="8595" y="808"/>
                </a:lnTo>
                <a:lnTo>
                  <a:pt x="8657" y="782"/>
                </a:lnTo>
                <a:lnTo>
                  <a:pt x="8719" y="758"/>
                </a:lnTo>
                <a:lnTo>
                  <a:pt x="8781" y="735"/>
                </a:lnTo>
                <a:lnTo>
                  <a:pt x="8908" y="689"/>
                </a:lnTo>
                <a:lnTo>
                  <a:pt x="9036" y="644"/>
                </a:lnTo>
                <a:lnTo>
                  <a:pt x="9078" y="629"/>
                </a:lnTo>
                <a:lnTo>
                  <a:pt x="9121" y="616"/>
                </a:lnTo>
                <a:lnTo>
                  <a:pt x="9163" y="604"/>
                </a:lnTo>
                <a:lnTo>
                  <a:pt x="9205" y="593"/>
                </a:lnTo>
                <a:lnTo>
                  <a:pt x="9246" y="583"/>
                </a:lnTo>
                <a:lnTo>
                  <a:pt x="9288" y="573"/>
                </a:lnTo>
                <a:lnTo>
                  <a:pt x="9331" y="565"/>
                </a:lnTo>
                <a:lnTo>
                  <a:pt x="9372" y="558"/>
                </a:lnTo>
                <a:lnTo>
                  <a:pt x="9414" y="550"/>
                </a:lnTo>
                <a:lnTo>
                  <a:pt x="9456" y="544"/>
                </a:lnTo>
                <a:lnTo>
                  <a:pt x="9498" y="538"/>
                </a:lnTo>
                <a:lnTo>
                  <a:pt x="9540" y="533"/>
                </a:lnTo>
                <a:lnTo>
                  <a:pt x="9626" y="525"/>
                </a:lnTo>
                <a:lnTo>
                  <a:pt x="9714" y="519"/>
                </a:lnTo>
                <a:lnTo>
                  <a:pt x="9714" y="926"/>
                </a:lnTo>
                <a:lnTo>
                  <a:pt x="9639" y="932"/>
                </a:lnTo>
                <a:lnTo>
                  <a:pt x="9567" y="939"/>
                </a:lnTo>
                <a:lnTo>
                  <a:pt x="9496" y="949"/>
                </a:lnTo>
                <a:lnTo>
                  <a:pt x="9424" y="960"/>
                </a:lnTo>
                <a:lnTo>
                  <a:pt x="9389" y="966"/>
                </a:lnTo>
                <a:lnTo>
                  <a:pt x="9353" y="973"/>
                </a:lnTo>
                <a:lnTo>
                  <a:pt x="9318" y="982"/>
                </a:lnTo>
                <a:lnTo>
                  <a:pt x="9283" y="990"/>
                </a:lnTo>
                <a:lnTo>
                  <a:pt x="9246" y="1000"/>
                </a:lnTo>
                <a:lnTo>
                  <a:pt x="9211" y="1010"/>
                </a:lnTo>
                <a:lnTo>
                  <a:pt x="9175" y="1021"/>
                </a:lnTo>
                <a:lnTo>
                  <a:pt x="9139" y="1033"/>
                </a:lnTo>
                <a:lnTo>
                  <a:pt x="9021" y="1074"/>
                </a:lnTo>
                <a:lnTo>
                  <a:pt x="8905" y="1117"/>
                </a:lnTo>
                <a:lnTo>
                  <a:pt x="8790" y="1160"/>
                </a:lnTo>
                <a:lnTo>
                  <a:pt x="8676" y="1207"/>
                </a:lnTo>
                <a:lnTo>
                  <a:pt x="8620" y="1230"/>
                </a:lnTo>
                <a:lnTo>
                  <a:pt x="8564" y="1254"/>
                </a:lnTo>
                <a:lnTo>
                  <a:pt x="8508" y="1279"/>
                </a:lnTo>
                <a:lnTo>
                  <a:pt x="8452" y="1305"/>
                </a:lnTo>
                <a:lnTo>
                  <a:pt x="8398" y="1332"/>
                </a:lnTo>
                <a:lnTo>
                  <a:pt x="8343" y="1358"/>
                </a:lnTo>
                <a:lnTo>
                  <a:pt x="8288" y="1386"/>
                </a:lnTo>
                <a:lnTo>
                  <a:pt x="8235" y="1416"/>
                </a:lnTo>
                <a:lnTo>
                  <a:pt x="8182" y="1445"/>
                </a:lnTo>
                <a:lnTo>
                  <a:pt x="8129" y="1475"/>
                </a:lnTo>
                <a:lnTo>
                  <a:pt x="8076" y="1507"/>
                </a:lnTo>
                <a:lnTo>
                  <a:pt x="8023" y="1539"/>
                </a:lnTo>
                <a:lnTo>
                  <a:pt x="7972" y="1572"/>
                </a:lnTo>
                <a:lnTo>
                  <a:pt x="7921" y="1608"/>
                </a:lnTo>
                <a:lnTo>
                  <a:pt x="7870" y="1643"/>
                </a:lnTo>
                <a:lnTo>
                  <a:pt x="7820" y="1679"/>
                </a:lnTo>
                <a:lnTo>
                  <a:pt x="7770" y="1717"/>
                </a:lnTo>
                <a:lnTo>
                  <a:pt x="7720" y="1757"/>
                </a:lnTo>
                <a:lnTo>
                  <a:pt x="7671" y="1797"/>
                </a:lnTo>
                <a:lnTo>
                  <a:pt x="7623" y="1838"/>
                </a:lnTo>
                <a:lnTo>
                  <a:pt x="7575" y="1882"/>
                </a:lnTo>
                <a:lnTo>
                  <a:pt x="7527" y="1927"/>
                </a:lnTo>
                <a:lnTo>
                  <a:pt x="7481" y="1972"/>
                </a:lnTo>
                <a:lnTo>
                  <a:pt x="7434" y="2019"/>
                </a:lnTo>
                <a:lnTo>
                  <a:pt x="7401" y="2062"/>
                </a:lnTo>
                <a:lnTo>
                  <a:pt x="7367" y="2106"/>
                </a:lnTo>
                <a:lnTo>
                  <a:pt x="7332" y="2153"/>
                </a:lnTo>
                <a:lnTo>
                  <a:pt x="7296" y="2202"/>
                </a:lnTo>
                <a:lnTo>
                  <a:pt x="7224" y="2301"/>
                </a:lnTo>
                <a:lnTo>
                  <a:pt x="7150" y="2402"/>
                </a:lnTo>
                <a:lnTo>
                  <a:pt x="7110" y="2451"/>
                </a:lnTo>
                <a:lnTo>
                  <a:pt x="7072" y="2498"/>
                </a:lnTo>
                <a:lnTo>
                  <a:pt x="7032" y="2543"/>
                </a:lnTo>
                <a:lnTo>
                  <a:pt x="6992" y="2586"/>
                </a:lnTo>
                <a:lnTo>
                  <a:pt x="6972" y="2606"/>
                </a:lnTo>
                <a:lnTo>
                  <a:pt x="6952" y="2626"/>
                </a:lnTo>
                <a:lnTo>
                  <a:pt x="6930" y="2644"/>
                </a:lnTo>
                <a:lnTo>
                  <a:pt x="6910" y="2661"/>
                </a:lnTo>
                <a:lnTo>
                  <a:pt x="6889" y="2677"/>
                </a:lnTo>
                <a:lnTo>
                  <a:pt x="6869" y="2693"/>
                </a:lnTo>
                <a:lnTo>
                  <a:pt x="6847" y="2706"/>
                </a:lnTo>
                <a:lnTo>
                  <a:pt x="6826" y="2719"/>
                </a:lnTo>
                <a:lnTo>
                  <a:pt x="6816" y="2724"/>
                </a:lnTo>
                <a:lnTo>
                  <a:pt x="6808" y="2728"/>
                </a:lnTo>
                <a:lnTo>
                  <a:pt x="6787" y="2736"/>
                </a:lnTo>
                <a:lnTo>
                  <a:pt x="6766" y="2744"/>
                </a:lnTo>
                <a:lnTo>
                  <a:pt x="6746" y="2751"/>
                </a:lnTo>
                <a:lnTo>
                  <a:pt x="6726" y="2758"/>
                </a:lnTo>
                <a:lnTo>
                  <a:pt x="6706" y="2766"/>
                </a:lnTo>
                <a:lnTo>
                  <a:pt x="6685" y="2772"/>
                </a:lnTo>
                <a:lnTo>
                  <a:pt x="6664" y="2778"/>
                </a:lnTo>
                <a:lnTo>
                  <a:pt x="6643" y="2783"/>
                </a:lnTo>
                <a:lnTo>
                  <a:pt x="6641" y="2784"/>
                </a:lnTo>
                <a:lnTo>
                  <a:pt x="6639" y="2784"/>
                </a:lnTo>
                <a:lnTo>
                  <a:pt x="6605" y="2790"/>
                </a:lnTo>
                <a:lnTo>
                  <a:pt x="6573" y="2795"/>
                </a:lnTo>
                <a:lnTo>
                  <a:pt x="6541" y="2800"/>
                </a:lnTo>
                <a:lnTo>
                  <a:pt x="6509" y="2801"/>
                </a:lnTo>
                <a:lnTo>
                  <a:pt x="6477" y="2802"/>
                </a:lnTo>
                <a:lnTo>
                  <a:pt x="6444" y="2800"/>
                </a:lnTo>
                <a:lnTo>
                  <a:pt x="6411" y="2796"/>
                </a:lnTo>
                <a:lnTo>
                  <a:pt x="6377" y="2790"/>
                </a:lnTo>
                <a:lnTo>
                  <a:pt x="6369" y="2789"/>
                </a:lnTo>
                <a:lnTo>
                  <a:pt x="6334" y="2777"/>
                </a:lnTo>
                <a:lnTo>
                  <a:pt x="6307" y="2767"/>
                </a:lnTo>
                <a:lnTo>
                  <a:pt x="6282" y="2757"/>
                </a:lnTo>
                <a:lnTo>
                  <a:pt x="6258" y="2746"/>
                </a:lnTo>
                <a:lnTo>
                  <a:pt x="6235" y="2734"/>
                </a:lnTo>
                <a:lnTo>
                  <a:pt x="6212" y="2719"/>
                </a:lnTo>
                <a:lnTo>
                  <a:pt x="6189" y="2705"/>
                </a:lnTo>
                <a:lnTo>
                  <a:pt x="6168" y="2690"/>
                </a:lnTo>
                <a:lnTo>
                  <a:pt x="6146" y="2673"/>
                </a:lnTo>
                <a:lnTo>
                  <a:pt x="6126" y="2656"/>
                </a:lnTo>
                <a:lnTo>
                  <a:pt x="6104" y="2638"/>
                </a:lnTo>
                <a:lnTo>
                  <a:pt x="6084" y="2620"/>
                </a:lnTo>
                <a:lnTo>
                  <a:pt x="6064" y="2600"/>
                </a:lnTo>
                <a:lnTo>
                  <a:pt x="6045" y="2581"/>
                </a:lnTo>
                <a:lnTo>
                  <a:pt x="6006" y="2542"/>
                </a:lnTo>
                <a:lnTo>
                  <a:pt x="5969" y="2502"/>
                </a:lnTo>
                <a:lnTo>
                  <a:pt x="5953" y="2484"/>
                </a:lnTo>
                <a:lnTo>
                  <a:pt x="5927" y="2456"/>
                </a:lnTo>
                <a:lnTo>
                  <a:pt x="5892" y="2419"/>
                </a:lnTo>
                <a:lnTo>
                  <a:pt x="5855" y="2382"/>
                </a:lnTo>
                <a:lnTo>
                  <a:pt x="5836" y="2363"/>
                </a:lnTo>
                <a:lnTo>
                  <a:pt x="5817" y="2346"/>
                </a:lnTo>
                <a:lnTo>
                  <a:pt x="5799" y="2331"/>
                </a:lnTo>
                <a:lnTo>
                  <a:pt x="5782" y="2317"/>
                </a:lnTo>
                <a:lnTo>
                  <a:pt x="5766" y="2306"/>
                </a:lnTo>
                <a:lnTo>
                  <a:pt x="5752" y="2299"/>
                </a:lnTo>
                <a:lnTo>
                  <a:pt x="5747" y="2297"/>
                </a:lnTo>
                <a:lnTo>
                  <a:pt x="5741" y="2297"/>
                </a:lnTo>
                <a:lnTo>
                  <a:pt x="5736" y="2297"/>
                </a:lnTo>
                <a:lnTo>
                  <a:pt x="5733" y="2298"/>
                </a:lnTo>
                <a:lnTo>
                  <a:pt x="5726" y="2301"/>
                </a:lnTo>
                <a:lnTo>
                  <a:pt x="5719" y="2307"/>
                </a:lnTo>
                <a:lnTo>
                  <a:pt x="5712" y="2317"/>
                </a:lnTo>
                <a:lnTo>
                  <a:pt x="5703" y="2327"/>
                </a:lnTo>
                <a:lnTo>
                  <a:pt x="5684" y="2352"/>
                </a:lnTo>
                <a:lnTo>
                  <a:pt x="5665" y="2380"/>
                </a:lnTo>
                <a:lnTo>
                  <a:pt x="5627" y="2437"/>
                </a:lnTo>
                <a:lnTo>
                  <a:pt x="5602" y="2476"/>
                </a:lnTo>
                <a:lnTo>
                  <a:pt x="5582" y="2506"/>
                </a:lnTo>
                <a:lnTo>
                  <a:pt x="5560" y="2535"/>
                </a:lnTo>
                <a:lnTo>
                  <a:pt x="5540" y="2563"/>
                </a:lnTo>
                <a:lnTo>
                  <a:pt x="5519" y="2589"/>
                </a:lnTo>
                <a:lnTo>
                  <a:pt x="5497" y="2615"/>
                </a:lnTo>
                <a:lnTo>
                  <a:pt x="5475" y="2640"/>
                </a:lnTo>
                <a:lnTo>
                  <a:pt x="5452" y="2664"/>
                </a:lnTo>
                <a:lnTo>
                  <a:pt x="5429" y="2687"/>
                </a:lnTo>
                <a:lnTo>
                  <a:pt x="5405" y="2710"/>
                </a:lnTo>
                <a:lnTo>
                  <a:pt x="5380" y="2730"/>
                </a:lnTo>
                <a:lnTo>
                  <a:pt x="5355" y="2751"/>
                </a:lnTo>
                <a:lnTo>
                  <a:pt x="5329" y="2770"/>
                </a:lnTo>
                <a:lnTo>
                  <a:pt x="5302" y="2790"/>
                </a:lnTo>
                <a:lnTo>
                  <a:pt x="5274" y="2807"/>
                </a:lnTo>
                <a:lnTo>
                  <a:pt x="5245" y="2825"/>
                </a:lnTo>
                <a:lnTo>
                  <a:pt x="5214" y="2841"/>
                </a:lnTo>
                <a:lnTo>
                  <a:pt x="5190" y="2853"/>
                </a:lnTo>
                <a:lnTo>
                  <a:pt x="5163" y="2858"/>
                </a:lnTo>
                <a:lnTo>
                  <a:pt x="5150" y="2859"/>
                </a:lnTo>
                <a:lnTo>
                  <a:pt x="5136" y="2860"/>
                </a:lnTo>
                <a:lnTo>
                  <a:pt x="5122" y="2860"/>
                </a:lnTo>
                <a:lnTo>
                  <a:pt x="5108" y="2860"/>
                </a:lnTo>
                <a:lnTo>
                  <a:pt x="5093" y="2859"/>
                </a:lnTo>
                <a:lnTo>
                  <a:pt x="5079" y="2858"/>
                </a:lnTo>
                <a:lnTo>
                  <a:pt x="5065" y="2856"/>
                </a:lnTo>
                <a:lnTo>
                  <a:pt x="5052" y="2853"/>
                </a:lnTo>
                <a:lnTo>
                  <a:pt x="5022" y="2843"/>
                </a:lnTo>
                <a:lnTo>
                  <a:pt x="4993" y="2832"/>
                </a:lnTo>
                <a:lnTo>
                  <a:pt x="4965" y="2818"/>
                </a:lnTo>
                <a:lnTo>
                  <a:pt x="4938" y="2802"/>
                </a:lnTo>
                <a:lnTo>
                  <a:pt x="4912" y="2783"/>
                </a:lnTo>
                <a:lnTo>
                  <a:pt x="4888" y="2762"/>
                </a:lnTo>
                <a:lnTo>
                  <a:pt x="4864" y="2738"/>
                </a:lnTo>
                <a:lnTo>
                  <a:pt x="4842" y="2713"/>
                </a:lnTo>
                <a:lnTo>
                  <a:pt x="4820" y="2685"/>
                </a:lnTo>
                <a:lnTo>
                  <a:pt x="4799" y="2657"/>
                </a:lnTo>
                <a:lnTo>
                  <a:pt x="4779" y="2627"/>
                </a:lnTo>
                <a:lnTo>
                  <a:pt x="4760" y="2594"/>
                </a:lnTo>
                <a:lnTo>
                  <a:pt x="4742" y="2561"/>
                </a:lnTo>
                <a:lnTo>
                  <a:pt x="4725" y="2527"/>
                </a:lnTo>
                <a:lnTo>
                  <a:pt x="4709" y="2492"/>
                </a:lnTo>
                <a:lnTo>
                  <a:pt x="4693" y="2457"/>
                </a:lnTo>
                <a:lnTo>
                  <a:pt x="4677" y="2420"/>
                </a:lnTo>
                <a:lnTo>
                  <a:pt x="4663" y="2383"/>
                </a:lnTo>
                <a:lnTo>
                  <a:pt x="4649" y="2345"/>
                </a:lnTo>
                <a:lnTo>
                  <a:pt x="4636" y="2307"/>
                </a:lnTo>
                <a:lnTo>
                  <a:pt x="4611" y="2232"/>
                </a:lnTo>
                <a:lnTo>
                  <a:pt x="4589" y="2157"/>
                </a:lnTo>
                <a:lnTo>
                  <a:pt x="4568" y="2083"/>
                </a:lnTo>
                <a:lnTo>
                  <a:pt x="4549" y="2012"/>
                </a:lnTo>
                <a:lnTo>
                  <a:pt x="4531" y="1945"/>
                </a:lnTo>
                <a:lnTo>
                  <a:pt x="4514" y="1883"/>
                </a:lnTo>
                <a:lnTo>
                  <a:pt x="4514" y="1882"/>
                </a:lnTo>
                <a:lnTo>
                  <a:pt x="4513" y="1880"/>
                </a:lnTo>
                <a:lnTo>
                  <a:pt x="4493" y="1801"/>
                </a:lnTo>
                <a:lnTo>
                  <a:pt x="4474" y="1721"/>
                </a:lnTo>
                <a:lnTo>
                  <a:pt x="4456" y="1642"/>
                </a:lnTo>
                <a:lnTo>
                  <a:pt x="4437" y="1561"/>
                </a:lnTo>
                <a:lnTo>
                  <a:pt x="4419" y="1481"/>
                </a:lnTo>
                <a:lnTo>
                  <a:pt x="4402" y="1400"/>
                </a:lnTo>
                <a:lnTo>
                  <a:pt x="4385" y="1320"/>
                </a:lnTo>
                <a:lnTo>
                  <a:pt x="4367" y="1239"/>
                </a:lnTo>
                <a:lnTo>
                  <a:pt x="4354" y="1179"/>
                </a:lnTo>
                <a:lnTo>
                  <a:pt x="4341" y="1117"/>
                </a:lnTo>
                <a:lnTo>
                  <a:pt x="4327" y="1056"/>
                </a:lnTo>
                <a:lnTo>
                  <a:pt x="4313" y="995"/>
                </a:lnTo>
                <a:lnTo>
                  <a:pt x="4298" y="934"/>
                </a:lnTo>
                <a:lnTo>
                  <a:pt x="4283" y="874"/>
                </a:lnTo>
                <a:lnTo>
                  <a:pt x="4267" y="813"/>
                </a:lnTo>
                <a:lnTo>
                  <a:pt x="4250" y="753"/>
                </a:lnTo>
                <a:lnTo>
                  <a:pt x="4243" y="728"/>
                </a:lnTo>
                <a:lnTo>
                  <a:pt x="4232" y="695"/>
                </a:lnTo>
                <a:lnTo>
                  <a:pt x="4219" y="656"/>
                </a:lnTo>
                <a:lnTo>
                  <a:pt x="4205" y="615"/>
                </a:lnTo>
                <a:lnTo>
                  <a:pt x="4189" y="571"/>
                </a:lnTo>
                <a:lnTo>
                  <a:pt x="4172" y="528"/>
                </a:lnTo>
                <a:lnTo>
                  <a:pt x="4155" y="488"/>
                </a:lnTo>
                <a:lnTo>
                  <a:pt x="4138" y="452"/>
                </a:lnTo>
                <a:lnTo>
                  <a:pt x="4124" y="481"/>
                </a:lnTo>
                <a:lnTo>
                  <a:pt x="4113" y="508"/>
                </a:lnTo>
                <a:lnTo>
                  <a:pt x="4103" y="533"/>
                </a:lnTo>
                <a:lnTo>
                  <a:pt x="4096" y="553"/>
                </a:lnTo>
                <a:lnTo>
                  <a:pt x="4083" y="584"/>
                </a:lnTo>
                <a:lnTo>
                  <a:pt x="4068" y="627"/>
                </a:lnTo>
                <a:lnTo>
                  <a:pt x="4054" y="668"/>
                </a:lnTo>
                <a:lnTo>
                  <a:pt x="4040" y="711"/>
                </a:lnTo>
                <a:lnTo>
                  <a:pt x="4028" y="754"/>
                </a:lnTo>
                <a:lnTo>
                  <a:pt x="4015" y="803"/>
                </a:lnTo>
                <a:lnTo>
                  <a:pt x="4003" y="852"/>
                </a:lnTo>
                <a:lnTo>
                  <a:pt x="3992" y="900"/>
                </a:lnTo>
                <a:lnTo>
                  <a:pt x="3983" y="950"/>
                </a:lnTo>
                <a:lnTo>
                  <a:pt x="3965" y="1050"/>
                </a:lnTo>
                <a:lnTo>
                  <a:pt x="3949" y="1151"/>
                </a:lnTo>
                <a:lnTo>
                  <a:pt x="3932" y="1250"/>
                </a:lnTo>
                <a:lnTo>
                  <a:pt x="3915" y="1351"/>
                </a:lnTo>
                <a:lnTo>
                  <a:pt x="3905" y="1401"/>
                </a:lnTo>
                <a:lnTo>
                  <a:pt x="3895" y="1450"/>
                </a:lnTo>
                <a:lnTo>
                  <a:pt x="3884" y="1499"/>
                </a:lnTo>
                <a:lnTo>
                  <a:pt x="3871" y="1549"/>
                </a:lnTo>
                <a:lnTo>
                  <a:pt x="3870" y="1553"/>
                </a:lnTo>
                <a:lnTo>
                  <a:pt x="3868" y="1558"/>
                </a:lnTo>
                <a:lnTo>
                  <a:pt x="3855" y="1598"/>
                </a:lnTo>
                <a:lnTo>
                  <a:pt x="3841" y="1638"/>
                </a:lnTo>
                <a:lnTo>
                  <a:pt x="3825" y="1680"/>
                </a:lnTo>
                <a:lnTo>
                  <a:pt x="3809" y="1724"/>
                </a:lnTo>
                <a:lnTo>
                  <a:pt x="3791" y="1769"/>
                </a:lnTo>
                <a:lnTo>
                  <a:pt x="3772" y="1815"/>
                </a:lnTo>
                <a:lnTo>
                  <a:pt x="3753" y="1860"/>
                </a:lnTo>
                <a:lnTo>
                  <a:pt x="3732" y="1905"/>
                </a:lnTo>
                <a:lnTo>
                  <a:pt x="3710" y="1950"/>
                </a:lnTo>
                <a:lnTo>
                  <a:pt x="3688" y="1994"/>
                </a:lnTo>
                <a:lnTo>
                  <a:pt x="3666" y="2035"/>
                </a:lnTo>
                <a:lnTo>
                  <a:pt x="3642" y="2077"/>
                </a:lnTo>
                <a:lnTo>
                  <a:pt x="3618" y="2114"/>
                </a:lnTo>
                <a:lnTo>
                  <a:pt x="3593" y="2151"/>
                </a:lnTo>
                <a:lnTo>
                  <a:pt x="3569" y="2184"/>
                </a:lnTo>
                <a:lnTo>
                  <a:pt x="3544" y="2214"/>
                </a:lnTo>
                <a:lnTo>
                  <a:pt x="3541" y="2218"/>
                </a:lnTo>
                <a:lnTo>
                  <a:pt x="3518" y="2242"/>
                </a:lnTo>
                <a:lnTo>
                  <a:pt x="3493" y="2264"/>
                </a:lnTo>
                <a:lnTo>
                  <a:pt x="3468" y="2284"/>
                </a:lnTo>
                <a:lnTo>
                  <a:pt x="3440" y="2304"/>
                </a:lnTo>
                <a:lnTo>
                  <a:pt x="3436" y="2306"/>
                </a:lnTo>
                <a:lnTo>
                  <a:pt x="3417" y="2317"/>
                </a:lnTo>
                <a:lnTo>
                  <a:pt x="3397" y="2326"/>
                </a:lnTo>
                <a:lnTo>
                  <a:pt x="3378" y="2333"/>
                </a:lnTo>
                <a:lnTo>
                  <a:pt x="3358" y="2340"/>
                </a:lnTo>
                <a:lnTo>
                  <a:pt x="3331" y="2346"/>
                </a:lnTo>
                <a:lnTo>
                  <a:pt x="3305" y="2350"/>
                </a:lnTo>
                <a:lnTo>
                  <a:pt x="3277" y="2351"/>
                </a:lnTo>
                <a:lnTo>
                  <a:pt x="3251" y="2351"/>
                </a:lnTo>
                <a:lnTo>
                  <a:pt x="3223" y="2348"/>
                </a:lnTo>
                <a:lnTo>
                  <a:pt x="3196" y="2343"/>
                </a:lnTo>
                <a:lnTo>
                  <a:pt x="3169" y="2337"/>
                </a:lnTo>
                <a:lnTo>
                  <a:pt x="3142" y="2328"/>
                </a:lnTo>
                <a:lnTo>
                  <a:pt x="3115" y="2317"/>
                </a:lnTo>
                <a:lnTo>
                  <a:pt x="3089" y="2305"/>
                </a:lnTo>
                <a:lnTo>
                  <a:pt x="3062" y="2292"/>
                </a:lnTo>
                <a:lnTo>
                  <a:pt x="3036" y="2276"/>
                </a:lnTo>
                <a:lnTo>
                  <a:pt x="3010" y="2260"/>
                </a:lnTo>
                <a:lnTo>
                  <a:pt x="2983" y="2242"/>
                </a:lnTo>
                <a:lnTo>
                  <a:pt x="2958" y="2224"/>
                </a:lnTo>
                <a:lnTo>
                  <a:pt x="2933" y="2204"/>
                </a:lnTo>
                <a:lnTo>
                  <a:pt x="2908" y="2184"/>
                </a:lnTo>
                <a:lnTo>
                  <a:pt x="2883" y="2162"/>
                </a:lnTo>
                <a:lnTo>
                  <a:pt x="2859" y="2140"/>
                </a:lnTo>
                <a:lnTo>
                  <a:pt x="2835" y="2118"/>
                </a:lnTo>
                <a:lnTo>
                  <a:pt x="2790" y="2071"/>
                </a:lnTo>
                <a:lnTo>
                  <a:pt x="2745" y="2023"/>
                </a:lnTo>
                <a:lnTo>
                  <a:pt x="2703" y="1976"/>
                </a:lnTo>
                <a:lnTo>
                  <a:pt x="2664" y="1928"/>
                </a:lnTo>
                <a:lnTo>
                  <a:pt x="2627" y="1883"/>
                </a:lnTo>
                <a:lnTo>
                  <a:pt x="2593" y="1840"/>
                </a:lnTo>
                <a:lnTo>
                  <a:pt x="2592" y="1837"/>
                </a:lnTo>
                <a:lnTo>
                  <a:pt x="2590" y="1836"/>
                </a:lnTo>
                <a:lnTo>
                  <a:pt x="2556" y="1789"/>
                </a:lnTo>
                <a:lnTo>
                  <a:pt x="2521" y="1739"/>
                </a:lnTo>
                <a:lnTo>
                  <a:pt x="2488" y="1689"/>
                </a:lnTo>
                <a:lnTo>
                  <a:pt x="2454" y="1639"/>
                </a:lnTo>
                <a:lnTo>
                  <a:pt x="2420" y="1589"/>
                </a:lnTo>
                <a:lnTo>
                  <a:pt x="2385" y="1542"/>
                </a:lnTo>
                <a:lnTo>
                  <a:pt x="2367" y="1518"/>
                </a:lnTo>
                <a:lnTo>
                  <a:pt x="2349" y="1495"/>
                </a:lnTo>
                <a:lnTo>
                  <a:pt x="2331" y="1473"/>
                </a:lnTo>
                <a:lnTo>
                  <a:pt x="2312" y="1452"/>
                </a:lnTo>
                <a:lnTo>
                  <a:pt x="2300" y="1439"/>
                </a:lnTo>
                <a:lnTo>
                  <a:pt x="2275" y="1418"/>
                </a:lnTo>
                <a:lnTo>
                  <a:pt x="2270" y="1414"/>
                </a:lnTo>
                <a:lnTo>
                  <a:pt x="2261" y="1411"/>
                </a:lnTo>
                <a:lnTo>
                  <a:pt x="2252" y="1408"/>
                </a:lnTo>
                <a:lnTo>
                  <a:pt x="2243" y="1407"/>
                </a:lnTo>
                <a:lnTo>
                  <a:pt x="2233" y="1406"/>
                </a:lnTo>
                <a:lnTo>
                  <a:pt x="2223" y="1407"/>
                </a:lnTo>
                <a:lnTo>
                  <a:pt x="2214" y="1408"/>
                </a:lnTo>
                <a:lnTo>
                  <a:pt x="2204" y="1411"/>
                </a:lnTo>
                <a:lnTo>
                  <a:pt x="2194" y="1413"/>
                </a:lnTo>
                <a:lnTo>
                  <a:pt x="2173" y="1422"/>
                </a:lnTo>
                <a:lnTo>
                  <a:pt x="2152" y="1433"/>
                </a:lnTo>
                <a:lnTo>
                  <a:pt x="2132" y="1445"/>
                </a:lnTo>
                <a:lnTo>
                  <a:pt x="2112" y="1459"/>
                </a:lnTo>
                <a:lnTo>
                  <a:pt x="2091" y="1475"/>
                </a:lnTo>
                <a:lnTo>
                  <a:pt x="2072" y="1492"/>
                </a:lnTo>
                <a:lnTo>
                  <a:pt x="2053" y="1509"/>
                </a:lnTo>
                <a:lnTo>
                  <a:pt x="2036" y="1526"/>
                </a:lnTo>
                <a:lnTo>
                  <a:pt x="2004" y="1559"/>
                </a:lnTo>
                <a:lnTo>
                  <a:pt x="1979" y="1587"/>
                </a:lnTo>
                <a:lnTo>
                  <a:pt x="1951" y="1618"/>
                </a:lnTo>
                <a:lnTo>
                  <a:pt x="1924" y="1650"/>
                </a:lnTo>
                <a:lnTo>
                  <a:pt x="1899" y="1682"/>
                </a:lnTo>
                <a:lnTo>
                  <a:pt x="1873" y="1713"/>
                </a:lnTo>
                <a:lnTo>
                  <a:pt x="1850" y="1746"/>
                </a:lnTo>
                <a:lnTo>
                  <a:pt x="1826" y="1778"/>
                </a:lnTo>
                <a:lnTo>
                  <a:pt x="1803" y="1810"/>
                </a:lnTo>
                <a:lnTo>
                  <a:pt x="1781" y="1844"/>
                </a:lnTo>
                <a:lnTo>
                  <a:pt x="1737" y="1911"/>
                </a:lnTo>
                <a:lnTo>
                  <a:pt x="1694" y="1981"/>
                </a:lnTo>
                <a:lnTo>
                  <a:pt x="1652" y="2051"/>
                </a:lnTo>
                <a:lnTo>
                  <a:pt x="1608" y="2124"/>
                </a:lnTo>
                <a:lnTo>
                  <a:pt x="1594" y="2147"/>
                </a:lnTo>
                <a:lnTo>
                  <a:pt x="1579" y="2170"/>
                </a:lnTo>
                <a:lnTo>
                  <a:pt x="1565" y="2192"/>
                </a:lnTo>
                <a:lnTo>
                  <a:pt x="1550" y="2213"/>
                </a:lnTo>
                <a:lnTo>
                  <a:pt x="1534" y="2233"/>
                </a:lnTo>
                <a:lnTo>
                  <a:pt x="1518" y="2252"/>
                </a:lnTo>
                <a:lnTo>
                  <a:pt x="1502" y="2271"/>
                </a:lnTo>
                <a:lnTo>
                  <a:pt x="1485" y="2288"/>
                </a:lnTo>
                <a:lnTo>
                  <a:pt x="1468" y="2305"/>
                </a:lnTo>
                <a:lnTo>
                  <a:pt x="1451" y="2321"/>
                </a:lnTo>
                <a:lnTo>
                  <a:pt x="1434" y="2335"/>
                </a:lnTo>
                <a:lnTo>
                  <a:pt x="1416" y="2349"/>
                </a:lnTo>
                <a:lnTo>
                  <a:pt x="1397" y="2362"/>
                </a:lnTo>
                <a:lnTo>
                  <a:pt x="1378" y="2373"/>
                </a:lnTo>
                <a:lnTo>
                  <a:pt x="1360" y="2384"/>
                </a:lnTo>
                <a:lnTo>
                  <a:pt x="1340" y="2394"/>
                </a:lnTo>
                <a:lnTo>
                  <a:pt x="1321" y="2403"/>
                </a:lnTo>
                <a:lnTo>
                  <a:pt x="1301" y="2411"/>
                </a:lnTo>
                <a:lnTo>
                  <a:pt x="1280" y="2417"/>
                </a:lnTo>
                <a:lnTo>
                  <a:pt x="1260" y="2423"/>
                </a:lnTo>
                <a:lnTo>
                  <a:pt x="1239" y="2427"/>
                </a:lnTo>
                <a:lnTo>
                  <a:pt x="1218" y="2430"/>
                </a:lnTo>
                <a:lnTo>
                  <a:pt x="1196" y="2431"/>
                </a:lnTo>
                <a:lnTo>
                  <a:pt x="1174" y="2433"/>
                </a:lnTo>
                <a:lnTo>
                  <a:pt x="1152" y="2431"/>
                </a:lnTo>
                <a:lnTo>
                  <a:pt x="1129" y="2430"/>
                </a:lnTo>
                <a:lnTo>
                  <a:pt x="1107" y="2427"/>
                </a:lnTo>
                <a:lnTo>
                  <a:pt x="1083" y="2423"/>
                </a:lnTo>
                <a:lnTo>
                  <a:pt x="1059" y="2417"/>
                </a:lnTo>
                <a:lnTo>
                  <a:pt x="1036" y="2410"/>
                </a:lnTo>
                <a:lnTo>
                  <a:pt x="1011" y="2401"/>
                </a:lnTo>
                <a:lnTo>
                  <a:pt x="987" y="2391"/>
                </a:lnTo>
                <a:lnTo>
                  <a:pt x="960" y="2380"/>
                </a:lnTo>
                <a:lnTo>
                  <a:pt x="934" y="2368"/>
                </a:lnTo>
                <a:lnTo>
                  <a:pt x="910" y="2355"/>
                </a:lnTo>
                <a:lnTo>
                  <a:pt x="885" y="2340"/>
                </a:lnTo>
                <a:lnTo>
                  <a:pt x="863" y="2326"/>
                </a:lnTo>
                <a:lnTo>
                  <a:pt x="841" y="2310"/>
                </a:lnTo>
                <a:lnTo>
                  <a:pt x="818" y="2293"/>
                </a:lnTo>
                <a:lnTo>
                  <a:pt x="797" y="2276"/>
                </a:lnTo>
                <a:lnTo>
                  <a:pt x="776" y="2258"/>
                </a:lnTo>
                <a:lnTo>
                  <a:pt x="756" y="2238"/>
                </a:lnTo>
                <a:lnTo>
                  <a:pt x="736" y="2218"/>
                </a:lnTo>
                <a:lnTo>
                  <a:pt x="717" y="2197"/>
                </a:lnTo>
                <a:lnTo>
                  <a:pt x="698" y="2175"/>
                </a:lnTo>
                <a:lnTo>
                  <a:pt x="679" y="2153"/>
                </a:lnTo>
                <a:lnTo>
                  <a:pt x="661" y="2129"/>
                </a:lnTo>
                <a:lnTo>
                  <a:pt x="643" y="2105"/>
                </a:lnTo>
                <a:lnTo>
                  <a:pt x="623" y="2074"/>
                </a:lnTo>
                <a:lnTo>
                  <a:pt x="602" y="2044"/>
                </a:lnTo>
                <a:lnTo>
                  <a:pt x="582" y="2011"/>
                </a:lnTo>
                <a:lnTo>
                  <a:pt x="562" y="1979"/>
                </a:lnTo>
                <a:lnTo>
                  <a:pt x="541" y="1948"/>
                </a:lnTo>
                <a:lnTo>
                  <a:pt x="520" y="1916"/>
                </a:lnTo>
                <a:lnTo>
                  <a:pt x="498" y="1887"/>
                </a:lnTo>
                <a:lnTo>
                  <a:pt x="476" y="1860"/>
                </a:lnTo>
                <a:lnTo>
                  <a:pt x="464" y="1847"/>
                </a:lnTo>
                <a:lnTo>
                  <a:pt x="452" y="1836"/>
                </a:lnTo>
                <a:lnTo>
                  <a:pt x="439" y="1825"/>
                </a:lnTo>
                <a:lnTo>
                  <a:pt x="428" y="1817"/>
                </a:lnTo>
                <a:lnTo>
                  <a:pt x="415" y="1808"/>
                </a:lnTo>
                <a:lnTo>
                  <a:pt x="402" y="1802"/>
                </a:lnTo>
                <a:lnTo>
                  <a:pt x="389" y="1796"/>
                </a:lnTo>
                <a:lnTo>
                  <a:pt x="377" y="1790"/>
                </a:lnTo>
                <a:lnTo>
                  <a:pt x="363" y="1786"/>
                </a:lnTo>
                <a:lnTo>
                  <a:pt x="349" y="1783"/>
                </a:lnTo>
                <a:lnTo>
                  <a:pt x="335" y="1780"/>
                </a:lnTo>
                <a:lnTo>
                  <a:pt x="320" y="1778"/>
                </a:lnTo>
                <a:lnTo>
                  <a:pt x="291" y="1775"/>
                </a:lnTo>
                <a:lnTo>
                  <a:pt x="260" y="1775"/>
                </a:lnTo>
                <a:lnTo>
                  <a:pt x="238" y="1781"/>
                </a:lnTo>
                <a:lnTo>
                  <a:pt x="218" y="1789"/>
                </a:lnTo>
                <a:lnTo>
                  <a:pt x="198" y="1798"/>
                </a:lnTo>
                <a:lnTo>
                  <a:pt x="179" y="1809"/>
                </a:lnTo>
                <a:lnTo>
                  <a:pt x="161" y="1821"/>
                </a:lnTo>
                <a:lnTo>
                  <a:pt x="142" y="1835"/>
                </a:lnTo>
                <a:lnTo>
                  <a:pt x="125" y="1849"/>
                </a:lnTo>
                <a:lnTo>
                  <a:pt x="108" y="1866"/>
                </a:lnTo>
                <a:lnTo>
                  <a:pt x="92" y="1883"/>
                </a:lnTo>
                <a:lnTo>
                  <a:pt x="78" y="1902"/>
                </a:lnTo>
                <a:lnTo>
                  <a:pt x="63" y="1921"/>
                </a:lnTo>
                <a:lnTo>
                  <a:pt x="49" y="1942"/>
                </a:lnTo>
                <a:lnTo>
                  <a:pt x="35" y="1964"/>
                </a:lnTo>
                <a:lnTo>
                  <a:pt x="23" y="1985"/>
                </a:lnTo>
                <a:lnTo>
                  <a:pt x="12" y="2007"/>
                </a:lnTo>
                <a:lnTo>
                  <a:pt x="0" y="2030"/>
                </a:lnTo>
                <a:lnTo>
                  <a:pt x="0" y="1457"/>
                </a:lnTo>
                <a:lnTo>
                  <a:pt x="24" y="1442"/>
                </a:lnTo>
                <a:lnTo>
                  <a:pt x="50" y="1428"/>
                </a:lnTo>
                <a:lnTo>
                  <a:pt x="75" y="1416"/>
                </a:lnTo>
                <a:lnTo>
                  <a:pt x="101" y="1405"/>
                </a:lnTo>
                <a:lnTo>
                  <a:pt x="129" y="1394"/>
                </a:lnTo>
                <a:lnTo>
                  <a:pt x="155" y="1385"/>
                </a:lnTo>
                <a:lnTo>
                  <a:pt x="184" y="1378"/>
                </a:lnTo>
                <a:lnTo>
                  <a:pt x="212" y="1372"/>
                </a:lnTo>
                <a:lnTo>
                  <a:pt x="223" y="1369"/>
                </a:lnTo>
                <a:lnTo>
                  <a:pt x="234" y="1369"/>
                </a:lnTo>
                <a:lnTo>
                  <a:pt x="269" y="1368"/>
                </a:lnTo>
                <a:lnTo>
                  <a:pt x="304" y="1369"/>
                </a:lnTo>
                <a:lnTo>
                  <a:pt x="338" y="1372"/>
                </a:lnTo>
                <a:lnTo>
                  <a:pt x="372" y="1375"/>
                </a:lnTo>
                <a:lnTo>
                  <a:pt x="405" y="1380"/>
                </a:lnTo>
                <a:lnTo>
                  <a:pt x="437" y="1389"/>
                </a:lnTo>
                <a:lnTo>
                  <a:pt x="469" y="1397"/>
                </a:lnTo>
                <a:lnTo>
                  <a:pt x="501" y="1408"/>
                </a:lnTo>
                <a:lnTo>
                  <a:pt x="531" y="1422"/>
                </a:lnTo>
                <a:lnTo>
                  <a:pt x="561" y="1437"/>
                </a:lnTo>
                <a:lnTo>
                  <a:pt x="591" y="1454"/>
                </a:lnTo>
                <a:lnTo>
                  <a:pt x="619" y="1473"/>
                </a:lnTo>
                <a:lnTo>
                  <a:pt x="647" y="1495"/>
                </a:lnTo>
                <a:lnTo>
                  <a:pt x="675" y="1518"/>
                </a:lnTo>
                <a:lnTo>
                  <a:pt x="701" y="1543"/>
                </a:lnTo>
                <a:lnTo>
                  <a:pt x="727" y="1571"/>
                </a:lnTo>
                <a:lnTo>
                  <a:pt x="751" y="1600"/>
                </a:lnTo>
                <a:lnTo>
                  <a:pt x="774" y="1629"/>
                </a:lnTo>
                <a:lnTo>
                  <a:pt x="795" y="1660"/>
                </a:lnTo>
                <a:lnTo>
                  <a:pt x="816" y="1691"/>
                </a:lnTo>
                <a:lnTo>
                  <a:pt x="857" y="1755"/>
                </a:lnTo>
                <a:lnTo>
                  <a:pt x="898" y="1818"/>
                </a:lnTo>
                <a:lnTo>
                  <a:pt x="919" y="1847"/>
                </a:lnTo>
                <a:lnTo>
                  <a:pt x="942" y="1876"/>
                </a:lnTo>
                <a:lnTo>
                  <a:pt x="965" y="1904"/>
                </a:lnTo>
                <a:lnTo>
                  <a:pt x="990" y="1930"/>
                </a:lnTo>
                <a:lnTo>
                  <a:pt x="1004" y="1942"/>
                </a:lnTo>
                <a:lnTo>
                  <a:pt x="1016" y="1953"/>
                </a:lnTo>
                <a:lnTo>
                  <a:pt x="1030" y="1965"/>
                </a:lnTo>
                <a:lnTo>
                  <a:pt x="1045" y="1975"/>
                </a:lnTo>
                <a:lnTo>
                  <a:pt x="1060" y="1984"/>
                </a:lnTo>
                <a:lnTo>
                  <a:pt x="1076" y="1994"/>
                </a:lnTo>
                <a:lnTo>
                  <a:pt x="1092" y="2001"/>
                </a:lnTo>
                <a:lnTo>
                  <a:pt x="1109" y="2010"/>
                </a:lnTo>
                <a:lnTo>
                  <a:pt x="1127" y="2016"/>
                </a:lnTo>
                <a:lnTo>
                  <a:pt x="1145" y="2021"/>
                </a:lnTo>
                <a:lnTo>
                  <a:pt x="1161" y="2023"/>
                </a:lnTo>
                <a:lnTo>
                  <a:pt x="1176" y="2023"/>
                </a:lnTo>
                <a:lnTo>
                  <a:pt x="1191" y="2022"/>
                </a:lnTo>
                <a:lnTo>
                  <a:pt x="1204" y="2018"/>
                </a:lnTo>
                <a:lnTo>
                  <a:pt x="1216" y="2012"/>
                </a:lnTo>
                <a:lnTo>
                  <a:pt x="1228" y="2005"/>
                </a:lnTo>
                <a:lnTo>
                  <a:pt x="1240" y="1995"/>
                </a:lnTo>
                <a:lnTo>
                  <a:pt x="1251" y="1985"/>
                </a:lnTo>
                <a:lnTo>
                  <a:pt x="1261" y="1973"/>
                </a:lnTo>
                <a:lnTo>
                  <a:pt x="1272" y="1960"/>
                </a:lnTo>
                <a:lnTo>
                  <a:pt x="1292" y="1930"/>
                </a:lnTo>
                <a:lnTo>
                  <a:pt x="1313" y="1896"/>
                </a:lnTo>
                <a:lnTo>
                  <a:pt x="1362" y="1813"/>
                </a:lnTo>
                <a:lnTo>
                  <a:pt x="1411" y="1734"/>
                </a:lnTo>
                <a:lnTo>
                  <a:pt x="1459" y="1657"/>
                </a:lnTo>
                <a:lnTo>
                  <a:pt x="1508" y="1582"/>
                </a:lnTo>
                <a:lnTo>
                  <a:pt x="1534" y="1544"/>
                </a:lnTo>
                <a:lnTo>
                  <a:pt x="1559" y="1508"/>
                </a:lnTo>
                <a:lnTo>
                  <a:pt x="1586" y="1471"/>
                </a:lnTo>
                <a:lnTo>
                  <a:pt x="1612" y="1436"/>
                </a:lnTo>
                <a:lnTo>
                  <a:pt x="1640" y="1400"/>
                </a:lnTo>
                <a:lnTo>
                  <a:pt x="1670" y="1364"/>
                </a:lnTo>
                <a:lnTo>
                  <a:pt x="1700" y="1329"/>
                </a:lnTo>
                <a:lnTo>
                  <a:pt x="1732" y="1294"/>
                </a:lnTo>
                <a:lnTo>
                  <a:pt x="1768" y="1255"/>
                </a:lnTo>
                <a:lnTo>
                  <a:pt x="1804" y="1217"/>
                </a:lnTo>
                <a:lnTo>
                  <a:pt x="1843" y="1182"/>
                </a:lnTo>
                <a:lnTo>
                  <a:pt x="1883" y="1148"/>
                </a:lnTo>
                <a:lnTo>
                  <a:pt x="1903" y="1132"/>
                </a:lnTo>
                <a:lnTo>
                  <a:pt x="1923" y="1117"/>
                </a:lnTo>
                <a:lnTo>
                  <a:pt x="1945" y="1102"/>
                </a:lnTo>
                <a:lnTo>
                  <a:pt x="1965" y="1087"/>
                </a:lnTo>
                <a:lnTo>
                  <a:pt x="1986" y="1074"/>
                </a:lnTo>
                <a:lnTo>
                  <a:pt x="2008" y="1062"/>
                </a:lnTo>
                <a:lnTo>
                  <a:pt x="2030" y="1050"/>
                </a:lnTo>
                <a:lnTo>
                  <a:pt x="2052" y="1040"/>
                </a:lnTo>
                <a:lnTo>
                  <a:pt x="2074" y="1030"/>
                </a:lnTo>
                <a:lnTo>
                  <a:pt x="2097" y="1022"/>
                </a:lnTo>
                <a:lnTo>
                  <a:pt x="2119" y="1015"/>
                </a:lnTo>
                <a:lnTo>
                  <a:pt x="2143" y="1008"/>
                </a:lnTo>
                <a:lnTo>
                  <a:pt x="2165" y="1004"/>
                </a:lnTo>
                <a:lnTo>
                  <a:pt x="2188" y="1000"/>
                </a:lnTo>
                <a:lnTo>
                  <a:pt x="2212" y="999"/>
                </a:lnTo>
                <a:lnTo>
                  <a:pt x="2236" y="998"/>
                </a:lnTo>
                <a:lnTo>
                  <a:pt x="2260" y="999"/>
                </a:lnTo>
                <a:lnTo>
                  <a:pt x="2283" y="1001"/>
                </a:lnTo>
                <a:lnTo>
                  <a:pt x="2307" y="1005"/>
                </a:lnTo>
                <a:lnTo>
                  <a:pt x="2332" y="1011"/>
                </a:lnTo>
                <a:lnTo>
                  <a:pt x="2356" y="1018"/>
                </a:lnTo>
                <a:lnTo>
                  <a:pt x="2381" y="1027"/>
                </a:lnTo>
                <a:lnTo>
                  <a:pt x="2405" y="1038"/>
                </a:lnTo>
                <a:lnTo>
                  <a:pt x="2430" y="1051"/>
                </a:lnTo>
                <a:lnTo>
                  <a:pt x="2434" y="1053"/>
                </a:lnTo>
                <a:lnTo>
                  <a:pt x="2470" y="1076"/>
                </a:lnTo>
                <a:lnTo>
                  <a:pt x="2526" y="1124"/>
                </a:lnTo>
                <a:lnTo>
                  <a:pt x="2553" y="1153"/>
                </a:lnTo>
                <a:lnTo>
                  <a:pt x="2557" y="1155"/>
                </a:lnTo>
                <a:lnTo>
                  <a:pt x="2578" y="1180"/>
                </a:lnTo>
                <a:lnTo>
                  <a:pt x="2598" y="1204"/>
                </a:lnTo>
                <a:lnTo>
                  <a:pt x="2618" y="1228"/>
                </a:lnTo>
                <a:lnTo>
                  <a:pt x="2637" y="1254"/>
                </a:lnTo>
                <a:lnTo>
                  <a:pt x="2676" y="1306"/>
                </a:lnTo>
                <a:lnTo>
                  <a:pt x="2713" y="1358"/>
                </a:lnTo>
                <a:lnTo>
                  <a:pt x="2750" y="1412"/>
                </a:lnTo>
                <a:lnTo>
                  <a:pt x="2786" y="1465"/>
                </a:lnTo>
                <a:lnTo>
                  <a:pt x="2823" y="1519"/>
                </a:lnTo>
                <a:lnTo>
                  <a:pt x="2861" y="1571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3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D3798463-9683-48E0-BD20-0FD8F8780D74}"/>
              </a:ext>
            </a:extLst>
          </p:cNvPr>
          <p:cNvSpPr>
            <a:spLocks noEditPoints="1"/>
          </p:cNvSpPr>
          <p:nvPr/>
        </p:nvSpPr>
        <p:spPr bwMode="auto">
          <a:xfrm>
            <a:off x="0" y="3245132"/>
            <a:ext cx="12191999" cy="3080989"/>
          </a:xfrm>
          <a:custGeom>
            <a:avLst/>
            <a:gdLst>
              <a:gd name="T0" fmla="*/ 113 w 9714"/>
              <a:gd name="T1" fmla="*/ 1434 h 2471"/>
              <a:gd name="T2" fmla="*/ 3876 w 9714"/>
              <a:gd name="T3" fmla="*/ 410 h 2471"/>
              <a:gd name="T4" fmla="*/ 9601 w 9714"/>
              <a:gd name="T5" fmla="*/ 527 h 2471"/>
              <a:gd name="T6" fmla="*/ 9439 w 9714"/>
              <a:gd name="T7" fmla="*/ 566 h 2471"/>
              <a:gd name="T8" fmla="*/ 8888 w 9714"/>
              <a:gd name="T9" fmla="*/ 705 h 2471"/>
              <a:gd name="T10" fmla="*/ 8612 w 9714"/>
              <a:gd name="T11" fmla="*/ 812 h 2471"/>
              <a:gd name="T12" fmla="*/ 8463 w 9714"/>
              <a:gd name="T13" fmla="*/ 895 h 2471"/>
              <a:gd name="T14" fmla="*/ 7985 w 9714"/>
              <a:gd name="T15" fmla="*/ 1146 h 2471"/>
              <a:gd name="T16" fmla="*/ 7630 w 9714"/>
              <a:gd name="T17" fmla="*/ 1375 h 2471"/>
              <a:gd name="T18" fmla="*/ 7399 w 9714"/>
              <a:gd name="T19" fmla="*/ 1578 h 2471"/>
              <a:gd name="T20" fmla="*/ 7186 w 9714"/>
              <a:gd name="T21" fmla="*/ 1855 h 2471"/>
              <a:gd name="T22" fmla="*/ 6905 w 9714"/>
              <a:gd name="T23" fmla="*/ 2193 h 2471"/>
              <a:gd name="T24" fmla="*/ 6723 w 9714"/>
              <a:gd name="T25" fmla="*/ 2360 h 2471"/>
              <a:gd name="T26" fmla="*/ 6536 w 9714"/>
              <a:gd name="T27" fmla="*/ 2391 h 2471"/>
              <a:gd name="T28" fmla="*/ 6399 w 9714"/>
              <a:gd name="T29" fmla="*/ 2382 h 2471"/>
              <a:gd name="T30" fmla="*/ 6204 w 9714"/>
              <a:gd name="T31" fmla="*/ 2285 h 2471"/>
              <a:gd name="T32" fmla="*/ 5907 w 9714"/>
              <a:gd name="T33" fmla="*/ 1962 h 2471"/>
              <a:gd name="T34" fmla="*/ 5719 w 9714"/>
              <a:gd name="T35" fmla="*/ 1889 h 2471"/>
              <a:gd name="T36" fmla="*/ 5660 w 9714"/>
              <a:gd name="T37" fmla="*/ 1925 h 2471"/>
              <a:gd name="T38" fmla="*/ 5542 w 9714"/>
              <a:gd name="T39" fmla="*/ 2049 h 2471"/>
              <a:gd name="T40" fmla="*/ 5271 w 9714"/>
              <a:gd name="T41" fmla="*/ 2364 h 2471"/>
              <a:gd name="T42" fmla="*/ 5114 w 9714"/>
              <a:gd name="T43" fmla="*/ 2453 h 2471"/>
              <a:gd name="T44" fmla="*/ 5043 w 9714"/>
              <a:gd name="T45" fmla="*/ 2430 h 2471"/>
              <a:gd name="T46" fmla="*/ 5073 w 9714"/>
              <a:gd name="T47" fmla="*/ 2464 h 2471"/>
              <a:gd name="T48" fmla="*/ 5129 w 9714"/>
              <a:gd name="T49" fmla="*/ 2471 h 2471"/>
              <a:gd name="T50" fmla="*/ 4914 w 9714"/>
              <a:gd name="T51" fmla="*/ 2312 h 2471"/>
              <a:gd name="T52" fmla="*/ 4779 w 9714"/>
              <a:gd name="T53" fmla="*/ 1944 h 2471"/>
              <a:gd name="T54" fmla="*/ 4713 w 9714"/>
              <a:gd name="T55" fmla="*/ 1770 h 2471"/>
              <a:gd name="T56" fmla="*/ 4570 w 9714"/>
              <a:gd name="T57" fmla="*/ 1169 h 2471"/>
              <a:gd name="T58" fmla="*/ 4568 w 9714"/>
              <a:gd name="T59" fmla="*/ 1089 h 2471"/>
              <a:gd name="T60" fmla="*/ 4430 w 9714"/>
              <a:gd name="T61" fmla="*/ 556 h 2471"/>
              <a:gd name="T62" fmla="*/ 4282 w 9714"/>
              <a:gd name="T63" fmla="*/ 118 h 2471"/>
              <a:gd name="T64" fmla="*/ 4228 w 9714"/>
              <a:gd name="T65" fmla="*/ 71 h 2471"/>
              <a:gd name="T66" fmla="*/ 4324 w 9714"/>
              <a:gd name="T67" fmla="*/ 199 h 2471"/>
              <a:gd name="T68" fmla="*/ 4133 w 9714"/>
              <a:gd name="T69" fmla="*/ 0 h 2471"/>
              <a:gd name="T70" fmla="*/ 4066 w 9714"/>
              <a:gd name="T71" fmla="*/ 30 h 2471"/>
              <a:gd name="T72" fmla="*/ 4088 w 9714"/>
              <a:gd name="T73" fmla="*/ 35 h 2471"/>
              <a:gd name="T74" fmla="*/ 4145 w 9714"/>
              <a:gd name="T75" fmla="*/ 19 h 2471"/>
              <a:gd name="T76" fmla="*/ 4000 w 9714"/>
              <a:gd name="T77" fmla="*/ 113 h 2471"/>
              <a:gd name="T78" fmla="*/ 3932 w 9714"/>
              <a:gd name="T79" fmla="*/ 253 h 2471"/>
              <a:gd name="T80" fmla="*/ 4010 w 9714"/>
              <a:gd name="T81" fmla="*/ 129 h 2471"/>
              <a:gd name="T82" fmla="*/ 3812 w 9714"/>
              <a:gd name="T83" fmla="*/ 699 h 2471"/>
              <a:gd name="T84" fmla="*/ 3781 w 9714"/>
              <a:gd name="T85" fmla="*/ 930 h 2471"/>
              <a:gd name="T86" fmla="*/ 3704 w 9714"/>
              <a:gd name="T87" fmla="*/ 1250 h 2471"/>
              <a:gd name="T88" fmla="*/ 3610 w 9714"/>
              <a:gd name="T89" fmla="*/ 1555 h 2471"/>
              <a:gd name="T90" fmla="*/ 3437 w 9714"/>
              <a:gd name="T91" fmla="*/ 1838 h 2471"/>
              <a:gd name="T92" fmla="*/ 3445 w 9714"/>
              <a:gd name="T93" fmla="*/ 1855 h 2471"/>
              <a:gd name="T94" fmla="*/ 3263 w 9714"/>
              <a:gd name="T95" fmla="*/ 1962 h 2471"/>
              <a:gd name="T96" fmla="*/ 2809 w 9714"/>
              <a:gd name="T97" fmla="*/ 1625 h 2471"/>
              <a:gd name="T98" fmla="*/ 2608 w 9714"/>
              <a:gd name="T99" fmla="*/ 1325 h 2471"/>
              <a:gd name="T100" fmla="*/ 2496 w 9714"/>
              <a:gd name="T101" fmla="*/ 1196 h 2471"/>
              <a:gd name="T102" fmla="*/ 2275 w 9714"/>
              <a:gd name="T103" fmla="*/ 1002 h 2471"/>
              <a:gd name="T104" fmla="*/ 2041 w 9714"/>
              <a:gd name="T105" fmla="*/ 1087 h 2471"/>
              <a:gd name="T106" fmla="*/ 2002 w 9714"/>
              <a:gd name="T107" fmla="*/ 1116 h 2471"/>
              <a:gd name="T108" fmla="*/ 1637 w 9714"/>
              <a:gd name="T109" fmla="*/ 1543 h 2471"/>
              <a:gd name="T110" fmla="*/ 1433 w 9714"/>
              <a:gd name="T111" fmla="*/ 1844 h 2471"/>
              <a:gd name="T112" fmla="*/ 1254 w 9714"/>
              <a:gd name="T113" fmla="*/ 2010 h 2471"/>
              <a:gd name="T114" fmla="*/ 1058 w 9714"/>
              <a:gd name="T115" fmla="*/ 2001 h 2471"/>
              <a:gd name="T116" fmla="*/ 883 w 9714"/>
              <a:gd name="T117" fmla="*/ 1888 h 2471"/>
              <a:gd name="T118" fmla="*/ 701 w 9714"/>
              <a:gd name="T119" fmla="*/ 1645 h 2471"/>
              <a:gd name="T120" fmla="*/ 636 w 9714"/>
              <a:gd name="T121" fmla="*/ 1578 h 2471"/>
              <a:gd name="T122" fmla="*/ 499 w 9714"/>
              <a:gd name="T123" fmla="*/ 1443 h 2471"/>
              <a:gd name="T124" fmla="*/ 273 w 9714"/>
              <a:gd name="T125" fmla="*/ 1386 h 2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714" h="2471">
                <a:moveTo>
                  <a:pt x="9714" y="518"/>
                </a:moveTo>
                <a:lnTo>
                  <a:pt x="9714" y="536"/>
                </a:lnTo>
                <a:lnTo>
                  <a:pt x="9701" y="538"/>
                </a:lnTo>
                <a:lnTo>
                  <a:pt x="9688" y="538"/>
                </a:lnTo>
                <a:lnTo>
                  <a:pt x="9687" y="521"/>
                </a:lnTo>
                <a:lnTo>
                  <a:pt x="9701" y="519"/>
                </a:lnTo>
                <a:lnTo>
                  <a:pt x="9714" y="518"/>
                </a:lnTo>
                <a:close/>
                <a:moveTo>
                  <a:pt x="0" y="1519"/>
                </a:moveTo>
                <a:lnTo>
                  <a:pt x="0" y="1498"/>
                </a:lnTo>
                <a:lnTo>
                  <a:pt x="15" y="1484"/>
                </a:lnTo>
                <a:lnTo>
                  <a:pt x="29" y="1472"/>
                </a:lnTo>
                <a:lnTo>
                  <a:pt x="43" y="1460"/>
                </a:lnTo>
                <a:lnTo>
                  <a:pt x="59" y="1448"/>
                </a:lnTo>
                <a:lnTo>
                  <a:pt x="74" y="1437"/>
                </a:lnTo>
                <a:lnTo>
                  <a:pt x="90" y="1427"/>
                </a:lnTo>
                <a:lnTo>
                  <a:pt x="107" y="1417"/>
                </a:lnTo>
                <a:lnTo>
                  <a:pt x="124" y="1408"/>
                </a:lnTo>
                <a:lnTo>
                  <a:pt x="131" y="1425"/>
                </a:lnTo>
                <a:lnTo>
                  <a:pt x="113" y="1434"/>
                </a:lnTo>
                <a:lnTo>
                  <a:pt x="96" y="1444"/>
                </a:lnTo>
                <a:lnTo>
                  <a:pt x="79" y="1455"/>
                </a:lnTo>
                <a:lnTo>
                  <a:pt x="63" y="1467"/>
                </a:lnTo>
                <a:lnTo>
                  <a:pt x="47" y="1479"/>
                </a:lnTo>
                <a:lnTo>
                  <a:pt x="31" y="1493"/>
                </a:lnTo>
                <a:lnTo>
                  <a:pt x="16" y="1506"/>
                </a:lnTo>
                <a:lnTo>
                  <a:pt x="1" y="1521"/>
                </a:lnTo>
                <a:lnTo>
                  <a:pt x="1" y="1521"/>
                </a:lnTo>
                <a:lnTo>
                  <a:pt x="0" y="1519"/>
                </a:lnTo>
                <a:close/>
                <a:moveTo>
                  <a:pt x="3912" y="302"/>
                </a:moveTo>
                <a:lnTo>
                  <a:pt x="3912" y="303"/>
                </a:lnTo>
                <a:lnTo>
                  <a:pt x="3911" y="304"/>
                </a:lnTo>
                <a:lnTo>
                  <a:pt x="3911" y="307"/>
                </a:lnTo>
                <a:lnTo>
                  <a:pt x="3909" y="308"/>
                </a:lnTo>
                <a:lnTo>
                  <a:pt x="3903" y="329"/>
                </a:lnTo>
                <a:lnTo>
                  <a:pt x="3896" y="348"/>
                </a:lnTo>
                <a:lnTo>
                  <a:pt x="3889" y="369"/>
                </a:lnTo>
                <a:lnTo>
                  <a:pt x="3883" y="389"/>
                </a:lnTo>
                <a:lnTo>
                  <a:pt x="3876" y="410"/>
                </a:lnTo>
                <a:lnTo>
                  <a:pt x="3871" y="431"/>
                </a:lnTo>
                <a:lnTo>
                  <a:pt x="3865" y="451"/>
                </a:lnTo>
                <a:lnTo>
                  <a:pt x="3859" y="472"/>
                </a:lnTo>
                <a:lnTo>
                  <a:pt x="3867" y="474"/>
                </a:lnTo>
                <a:lnTo>
                  <a:pt x="3874" y="477"/>
                </a:lnTo>
                <a:lnTo>
                  <a:pt x="3880" y="456"/>
                </a:lnTo>
                <a:lnTo>
                  <a:pt x="3886" y="436"/>
                </a:lnTo>
                <a:lnTo>
                  <a:pt x="3892" y="415"/>
                </a:lnTo>
                <a:lnTo>
                  <a:pt x="3899" y="394"/>
                </a:lnTo>
                <a:lnTo>
                  <a:pt x="3905" y="374"/>
                </a:lnTo>
                <a:lnTo>
                  <a:pt x="3912" y="353"/>
                </a:lnTo>
                <a:lnTo>
                  <a:pt x="3918" y="332"/>
                </a:lnTo>
                <a:lnTo>
                  <a:pt x="3925" y="312"/>
                </a:lnTo>
                <a:lnTo>
                  <a:pt x="3925" y="310"/>
                </a:lnTo>
                <a:lnTo>
                  <a:pt x="3926" y="308"/>
                </a:lnTo>
                <a:lnTo>
                  <a:pt x="3919" y="305"/>
                </a:lnTo>
                <a:lnTo>
                  <a:pt x="3912" y="302"/>
                </a:lnTo>
                <a:close/>
                <a:moveTo>
                  <a:pt x="9640" y="524"/>
                </a:moveTo>
                <a:lnTo>
                  <a:pt x="9601" y="527"/>
                </a:lnTo>
                <a:lnTo>
                  <a:pt x="9562" y="532"/>
                </a:lnTo>
                <a:lnTo>
                  <a:pt x="9522" y="535"/>
                </a:lnTo>
                <a:lnTo>
                  <a:pt x="9484" y="540"/>
                </a:lnTo>
                <a:lnTo>
                  <a:pt x="9485" y="558"/>
                </a:lnTo>
                <a:lnTo>
                  <a:pt x="9524" y="553"/>
                </a:lnTo>
                <a:lnTo>
                  <a:pt x="9564" y="549"/>
                </a:lnTo>
                <a:lnTo>
                  <a:pt x="9602" y="545"/>
                </a:lnTo>
                <a:lnTo>
                  <a:pt x="9641" y="541"/>
                </a:lnTo>
                <a:lnTo>
                  <a:pt x="9640" y="524"/>
                </a:lnTo>
                <a:close/>
                <a:moveTo>
                  <a:pt x="9437" y="547"/>
                </a:moveTo>
                <a:lnTo>
                  <a:pt x="9398" y="553"/>
                </a:lnTo>
                <a:lnTo>
                  <a:pt x="9358" y="561"/>
                </a:lnTo>
                <a:lnTo>
                  <a:pt x="9320" y="569"/>
                </a:lnTo>
                <a:lnTo>
                  <a:pt x="9282" y="578"/>
                </a:lnTo>
                <a:lnTo>
                  <a:pt x="9285" y="595"/>
                </a:lnTo>
                <a:lnTo>
                  <a:pt x="9323" y="586"/>
                </a:lnTo>
                <a:lnTo>
                  <a:pt x="9361" y="579"/>
                </a:lnTo>
                <a:lnTo>
                  <a:pt x="9400" y="572"/>
                </a:lnTo>
                <a:lnTo>
                  <a:pt x="9439" y="566"/>
                </a:lnTo>
                <a:lnTo>
                  <a:pt x="9437" y="547"/>
                </a:lnTo>
                <a:close/>
                <a:moveTo>
                  <a:pt x="9235" y="589"/>
                </a:moveTo>
                <a:lnTo>
                  <a:pt x="9198" y="600"/>
                </a:lnTo>
                <a:lnTo>
                  <a:pt x="9159" y="611"/>
                </a:lnTo>
                <a:lnTo>
                  <a:pt x="9122" y="623"/>
                </a:lnTo>
                <a:lnTo>
                  <a:pt x="9085" y="635"/>
                </a:lnTo>
                <a:lnTo>
                  <a:pt x="9083" y="636"/>
                </a:lnTo>
                <a:lnTo>
                  <a:pt x="9087" y="653"/>
                </a:lnTo>
                <a:lnTo>
                  <a:pt x="9090" y="652"/>
                </a:lnTo>
                <a:lnTo>
                  <a:pt x="9126" y="640"/>
                </a:lnTo>
                <a:lnTo>
                  <a:pt x="9163" y="628"/>
                </a:lnTo>
                <a:lnTo>
                  <a:pt x="9201" y="617"/>
                </a:lnTo>
                <a:lnTo>
                  <a:pt x="9238" y="607"/>
                </a:lnTo>
                <a:lnTo>
                  <a:pt x="9235" y="589"/>
                </a:lnTo>
                <a:close/>
                <a:moveTo>
                  <a:pt x="9038" y="651"/>
                </a:moveTo>
                <a:lnTo>
                  <a:pt x="9000" y="664"/>
                </a:lnTo>
                <a:lnTo>
                  <a:pt x="8962" y="677"/>
                </a:lnTo>
                <a:lnTo>
                  <a:pt x="8925" y="691"/>
                </a:lnTo>
                <a:lnTo>
                  <a:pt x="8888" y="705"/>
                </a:lnTo>
                <a:lnTo>
                  <a:pt x="8892" y="722"/>
                </a:lnTo>
                <a:lnTo>
                  <a:pt x="8929" y="708"/>
                </a:lnTo>
                <a:lnTo>
                  <a:pt x="8967" y="694"/>
                </a:lnTo>
                <a:lnTo>
                  <a:pt x="9005" y="681"/>
                </a:lnTo>
                <a:lnTo>
                  <a:pt x="9042" y="669"/>
                </a:lnTo>
                <a:lnTo>
                  <a:pt x="9038" y="651"/>
                </a:lnTo>
                <a:close/>
                <a:moveTo>
                  <a:pt x="8842" y="721"/>
                </a:moveTo>
                <a:lnTo>
                  <a:pt x="8805" y="736"/>
                </a:lnTo>
                <a:lnTo>
                  <a:pt x="8767" y="750"/>
                </a:lnTo>
                <a:lnTo>
                  <a:pt x="8730" y="764"/>
                </a:lnTo>
                <a:lnTo>
                  <a:pt x="8693" y="779"/>
                </a:lnTo>
                <a:lnTo>
                  <a:pt x="8698" y="795"/>
                </a:lnTo>
                <a:lnTo>
                  <a:pt x="8736" y="781"/>
                </a:lnTo>
                <a:lnTo>
                  <a:pt x="8773" y="767"/>
                </a:lnTo>
                <a:lnTo>
                  <a:pt x="8810" y="753"/>
                </a:lnTo>
                <a:lnTo>
                  <a:pt x="8847" y="738"/>
                </a:lnTo>
                <a:lnTo>
                  <a:pt x="8842" y="721"/>
                </a:lnTo>
                <a:close/>
                <a:moveTo>
                  <a:pt x="8648" y="796"/>
                </a:moveTo>
                <a:lnTo>
                  <a:pt x="8612" y="812"/>
                </a:lnTo>
                <a:lnTo>
                  <a:pt x="8575" y="828"/>
                </a:lnTo>
                <a:lnTo>
                  <a:pt x="8538" y="843"/>
                </a:lnTo>
                <a:lnTo>
                  <a:pt x="8501" y="860"/>
                </a:lnTo>
                <a:lnTo>
                  <a:pt x="8507" y="875"/>
                </a:lnTo>
                <a:lnTo>
                  <a:pt x="8544" y="860"/>
                </a:lnTo>
                <a:lnTo>
                  <a:pt x="8580" y="844"/>
                </a:lnTo>
                <a:lnTo>
                  <a:pt x="8617" y="829"/>
                </a:lnTo>
                <a:lnTo>
                  <a:pt x="8654" y="813"/>
                </a:lnTo>
                <a:lnTo>
                  <a:pt x="8648" y="796"/>
                </a:lnTo>
                <a:close/>
                <a:moveTo>
                  <a:pt x="8457" y="879"/>
                </a:moveTo>
                <a:lnTo>
                  <a:pt x="8420" y="895"/>
                </a:lnTo>
                <a:lnTo>
                  <a:pt x="8384" y="912"/>
                </a:lnTo>
                <a:lnTo>
                  <a:pt x="8348" y="930"/>
                </a:lnTo>
                <a:lnTo>
                  <a:pt x="8312" y="947"/>
                </a:lnTo>
                <a:lnTo>
                  <a:pt x="8318" y="964"/>
                </a:lnTo>
                <a:lnTo>
                  <a:pt x="8353" y="946"/>
                </a:lnTo>
                <a:lnTo>
                  <a:pt x="8390" y="929"/>
                </a:lnTo>
                <a:lnTo>
                  <a:pt x="8427" y="912"/>
                </a:lnTo>
                <a:lnTo>
                  <a:pt x="8463" y="895"/>
                </a:lnTo>
                <a:lnTo>
                  <a:pt x="8457" y="879"/>
                </a:lnTo>
                <a:close/>
                <a:moveTo>
                  <a:pt x="8268" y="969"/>
                </a:moveTo>
                <a:lnTo>
                  <a:pt x="8232" y="987"/>
                </a:lnTo>
                <a:lnTo>
                  <a:pt x="8197" y="1005"/>
                </a:lnTo>
                <a:lnTo>
                  <a:pt x="8161" y="1025"/>
                </a:lnTo>
                <a:lnTo>
                  <a:pt x="8126" y="1044"/>
                </a:lnTo>
                <a:lnTo>
                  <a:pt x="8132" y="1060"/>
                </a:lnTo>
                <a:lnTo>
                  <a:pt x="8167" y="1041"/>
                </a:lnTo>
                <a:lnTo>
                  <a:pt x="8203" y="1022"/>
                </a:lnTo>
                <a:lnTo>
                  <a:pt x="8238" y="1003"/>
                </a:lnTo>
                <a:lnTo>
                  <a:pt x="8275" y="985"/>
                </a:lnTo>
                <a:lnTo>
                  <a:pt x="8268" y="969"/>
                </a:lnTo>
                <a:close/>
                <a:moveTo>
                  <a:pt x="8083" y="1069"/>
                </a:moveTo>
                <a:lnTo>
                  <a:pt x="8048" y="1088"/>
                </a:lnTo>
                <a:lnTo>
                  <a:pt x="8013" y="1109"/>
                </a:lnTo>
                <a:lnTo>
                  <a:pt x="7978" y="1131"/>
                </a:lnTo>
                <a:lnTo>
                  <a:pt x="7944" y="1151"/>
                </a:lnTo>
                <a:lnTo>
                  <a:pt x="7951" y="1167"/>
                </a:lnTo>
                <a:lnTo>
                  <a:pt x="7985" y="1146"/>
                </a:lnTo>
                <a:lnTo>
                  <a:pt x="8020" y="1125"/>
                </a:lnTo>
                <a:lnTo>
                  <a:pt x="8055" y="1104"/>
                </a:lnTo>
                <a:lnTo>
                  <a:pt x="8091" y="1084"/>
                </a:lnTo>
                <a:lnTo>
                  <a:pt x="8083" y="1069"/>
                </a:lnTo>
                <a:close/>
                <a:moveTo>
                  <a:pt x="7902" y="1178"/>
                </a:moveTo>
                <a:lnTo>
                  <a:pt x="7868" y="1201"/>
                </a:lnTo>
                <a:lnTo>
                  <a:pt x="7834" y="1223"/>
                </a:lnTo>
                <a:lnTo>
                  <a:pt x="7801" y="1246"/>
                </a:lnTo>
                <a:lnTo>
                  <a:pt x="7767" y="1270"/>
                </a:lnTo>
                <a:lnTo>
                  <a:pt x="7775" y="1285"/>
                </a:lnTo>
                <a:lnTo>
                  <a:pt x="7808" y="1262"/>
                </a:lnTo>
                <a:lnTo>
                  <a:pt x="7842" y="1239"/>
                </a:lnTo>
                <a:lnTo>
                  <a:pt x="7877" y="1216"/>
                </a:lnTo>
                <a:lnTo>
                  <a:pt x="7910" y="1194"/>
                </a:lnTo>
                <a:lnTo>
                  <a:pt x="7902" y="1178"/>
                </a:lnTo>
                <a:close/>
                <a:moveTo>
                  <a:pt x="7728" y="1300"/>
                </a:moveTo>
                <a:lnTo>
                  <a:pt x="7695" y="1324"/>
                </a:lnTo>
                <a:lnTo>
                  <a:pt x="7662" y="1349"/>
                </a:lnTo>
                <a:lnTo>
                  <a:pt x="7630" y="1375"/>
                </a:lnTo>
                <a:lnTo>
                  <a:pt x="7597" y="1400"/>
                </a:lnTo>
                <a:lnTo>
                  <a:pt x="7606" y="1415"/>
                </a:lnTo>
                <a:lnTo>
                  <a:pt x="7638" y="1389"/>
                </a:lnTo>
                <a:lnTo>
                  <a:pt x="7670" y="1364"/>
                </a:lnTo>
                <a:lnTo>
                  <a:pt x="7703" y="1338"/>
                </a:lnTo>
                <a:lnTo>
                  <a:pt x="7736" y="1314"/>
                </a:lnTo>
                <a:lnTo>
                  <a:pt x="7728" y="1300"/>
                </a:lnTo>
                <a:close/>
                <a:moveTo>
                  <a:pt x="7559" y="1433"/>
                </a:moveTo>
                <a:lnTo>
                  <a:pt x="7527" y="1460"/>
                </a:lnTo>
                <a:lnTo>
                  <a:pt x="7497" y="1487"/>
                </a:lnTo>
                <a:lnTo>
                  <a:pt x="7466" y="1515"/>
                </a:lnTo>
                <a:lnTo>
                  <a:pt x="7435" y="1544"/>
                </a:lnTo>
                <a:lnTo>
                  <a:pt x="7444" y="1557"/>
                </a:lnTo>
                <a:lnTo>
                  <a:pt x="7475" y="1529"/>
                </a:lnTo>
                <a:lnTo>
                  <a:pt x="7506" y="1501"/>
                </a:lnTo>
                <a:lnTo>
                  <a:pt x="7537" y="1473"/>
                </a:lnTo>
                <a:lnTo>
                  <a:pt x="7568" y="1447"/>
                </a:lnTo>
                <a:lnTo>
                  <a:pt x="7559" y="1433"/>
                </a:lnTo>
                <a:close/>
                <a:moveTo>
                  <a:pt x="7399" y="1578"/>
                </a:moveTo>
                <a:lnTo>
                  <a:pt x="7368" y="1607"/>
                </a:lnTo>
                <a:lnTo>
                  <a:pt x="7338" y="1636"/>
                </a:lnTo>
                <a:lnTo>
                  <a:pt x="7309" y="1668"/>
                </a:lnTo>
                <a:lnTo>
                  <a:pt x="7282" y="1699"/>
                </a:lnTo>
                <a:lnTo>
                  <a:pt x="7293" y="1711"/>
                </a:lnTo>
                <a:lnTo>
                  <a:pt x="7304" y="1699"/>
                </a:lnTo>
                <a:lnTo>
                  <a:pt x="7315" y="1686"/>
                </a:lnTo>
                <a:lnTo>
                  <a:pt x="7338" y="1662"/>
                </a:lnTo>
                <a:lnTo>
                  <a:pt x="7361" y="1639"/>
                </a:lnTo>
                <a:lnTo>
                  <a:pt x="7385" y="1614"/>
                </a:lnTo>
                <a:lnTo>
                  <a:pt x="7408" y="1591"/>
                </a:lnTo>
                <a:lnTo>
                  <a:pt x="7399" y="1578"/>
                </a:lnTo>
                <a:close/>
                <a:moveTo>
                  <a:pt x="7251" y="1741"/>
                </a:moveTo>
                <a:lnTo>
                  <a:pt x="7225" y="1775"/>
                </a:lnTo>
                <a:lnTo>
                  <a:pt x="7200" y="1809"/>
                </a:lnTo>
                <a:lnTo>
                  <a:pt x="7174" y="1843"/>
                </a:lnTo>
                <a:lnTo>
                  <a:pt x="7150" y="1878"/>
                </a:lnTo>
                <a:lnTo>
                  <a:pt x="7161" y="1889"/>
                </a:lnTo>
                <a:lnTo>
                  <a:pt x="7186" y="1855"/>
                </a:lnTo>
                <a:lnTo>
                  <a:pt x="7211" y="1821"/>
                </a:lnTo>
                <a:lnTo>
                  <a:pt x="7237" y="1786"/>
                </a:lnTo>
                <a:lnTo>
                  <a:pt x="7262" y="1752"/>
                </a:lnTo>
                <a:lnTo>
                  <a:pt x="7251" y="1741"/>
                </a:lnTo>
                <a:close/>
                <a:moveTo>
                  <a:pt x="7119" y="1919"/>
                </a:moveTo>
                <a:lnTo>
                  <a:pt x="7094" y="1953"/>
                </a:lnTo>
                <a:lnTo>
                  <a:pt x="7069" y="1987"/>
                </a:lnTo>
                <a:lnTo>
                  <a:pt x="7043" y="2021"/>
                </a:lnTo>
                <a:lnTo>
                  <a:pt x="7018" y="2055"/>
                </a:lnTo>
                <a:lnTo>
                  <a:pt x="7029" y="2068"/>
                </a:lnTo>
                <a:lnTo>
                  <a:pt x="7055" y="2033"/>
                </a:lnTo>
                <a:lnTo>
                  <a:pt x="7080" y="1999"/>
                </a:lnTo>
                <a:lnTo>
                  <a:pt x="7106" y="1965"/>
                </a:lnTo>
                <a:lnTo>
                  <a:pt x="7131" y="1930"/>
                </a:lnTo>
                <a:lnTo>
                  <a:pt x="7119" y="1919"/>
                </a:lnTo>
                <a:close/>
                <a:moveTo>
                  <a:pt x="6986" y="2095"/>
                </a:moveTo>
                <a:lnTo>
                  <a:pt x="6959" y="2128"/>
                </a:lnTo>
                <a:lnTo>
                  <a:pt x="6932" y="2161"/>
                </a:lnTo>
                <a:lnTo>
                  <a:pt x="6905" y="2193"/>
                </a:lnTo>
                <a:lnTo>
                  <a:pt x="6876" y="2223"/>
                </a:lnTo>
                <a:lnTo>
                  <a:pt x="6887" y="2236"/>
                </a:lnTo>
                <a:lnTo>
                  <a:pt x="6915" y="2205"/>
                </a:lnTo>
                <a:lnTo>
                  <a:pt x="6943" y="2173"/>
                </a:lnTo>
                <a:lnTo>
                  <a:pt x="6971" y="2140"/>
                </a:lnTo>
                <a:lnTo>
                  <a:pt x="6997" y="2108"/>
                </a:lnTo>
                <a:lnTo>
                  <a:pt x="6986" y="2095"/>
                </a:lnTo>
                <a:close/>
                <a:moveTo>
                  <a:pt x="6841" y="2258"/>
                </a:moveTo>
                <a:lnTo>
                  <a:pt x="6819" y="2279"/>
                </a:lnTo>
                <a:lnTo>
                  <a:pt x="6794" y="2298"/>
                </a:lnTo>
                <a:lnTo>
                  <a:pt x="6770" y="2317"/>
                </a:lnTo>
                <a:lnTo>
                  <a:pt x="6744" y="2332"/>
                </a:lnTo>
                <a:lnTo>
                  <a:pt x="6744" y="2332"/>
                </a:lnTo>
                <a:lnTo>
                  <a:pt x="6735" y="2336"/>
                </a:lnTo>
                <a:lnTo>
                  <a:pt x="6727" y="2340"/>
                </a:lnTo>
                <a:lnTo>
                  <a:pt x="6717" y="2343"/>
                </a:lnTo>
                <a:lnTo>
                  <a:pt x="6709" y="2347"/>
                </a:lnTo>
                <a:lnTo>
                  <a:pt x="6714" y="2364"/>
                </a:lnTo>
                <a:lnTo>
                  <a:pt x="6723" y="2360"/>
                </a:lnTo>
                <a:lnTo>
                  <a:pt x="6732" y="2357"/>
                </a:lnTo>
                <a:lnTo>
                  <a:pt x="6741" y="2353"/>
                </a:lnTo>
                <a:lnTo>
                  <a:pt x="6750" y="2349"/>
                </a:lnTo>
                <a:lnTo>
                  <a:pt x="6750" y="2349"/>
                </a:lnTo>
                <a:lnTo>
                  <a:pt x="6764" y="2341"/>
                </a:lnTo>
                <a:lnTo>
                  <a:pt x="6777" y="2332"/>
                </a:lnTo>
                <a:lnTo>
                  <a:pt x="6791" y="2324"/>
                </a:lnTo>
                <a:lnTo>
                  <a:pt x="6803" y="2314"/>
                </a:lnTo>
                <a:lnTo>
                  <a:pt x="6827" y="2294"/>
                </a:lnTo>
                <a:lnTo>
                  <a:pt x="6852" y="2272"/>
                </a:lnTo>
                <a:lnTo>
                  <a:pt x="6841" y="2258"/>
                </a:lnTo>
                <a:close/>
                <a:moveTo>
                  <a:pt x="6664" y="2363"/>
                </a:moveTo>
                <a:lnTo>
                  <a:pt x="6650" y="2368"/>
                </a:lnTo>
                <a:lnTo>
                  <a:pt x="6635" y="2373"/>
                </a:lnTo>
                <a:lnTo>
                  <a:pt x="6622" y="2376"/>
                </a:lnTo>
                <a:lnTo>
                  <a:pt x="6607" y="2380"/>
                </a:lnTo>
                <a:lnTo>
                  <a:pt x="6583" y="2385"/>
                </a:lnTo>
                <a:lnTo>
                  <a:pt x="6560" y="2388"/>
                </a:lnTo>
                <a:lnTo>
                  <a:pt x="6536" y="2391"/>
                </a:lnTo>
                <a:lnTo>
                  <a:pt x="6513" y="2393"/>
                </a:lnTo>
                <a:lnTo>
                  <a:pt x="6512" y="2393"/>
                </a:lnTo>
                <a:lnTo>
                  <a:pt x="6513" y="2411"/>
                </a:lnTo>
                <a:lnTo>
                  <a:pt x="6536" y="2409"/>
                </a:lnTo>
                <a:lnTo>
                  <a:pt x="6560" y="2407"/>
                </a:lnTo>
                <a:lnTo>
                  <a:pt x="6584" y="2402"/>
                </a:lnTo>
                <a:lnTo>
                  <a:pt x="6608" y="2398"/>
                </a:lnTo>
                <a:lnTo>
                  <a:pt x="6610" y="2397"/>
                </a:lnTo>
                <a:lnTo>
                  <a:pt x="6625" y="2393"/>
                </a:lnTo>
                <a:lnTo>
                  <a:pt x="6640" y="2390"/>
                </a:lnTo>
                <a:lnTo>
                  <a:pt x="6655" y="2385"/>
                </a:lnTo>
                <a:lnTo>
                  <a:pt x="6668" y="2380"/>
                </a:lnTo>
                <a:lnTo>
                  <a:pt x="6664" y="2363"/>
                </a:lnTo>
                <a:close/>
                <a:moveTo>
                  <a:pt x="6465" y="2393"/>
                </a:moveTo>
                <a:lnTo>
                  <a:pt x="6452" y="2392"/>
                </a:lnTo>
                <a:lnTo>
                  <a:pt x="6439" y="2391"/>
                </a:lnTo>
                <a:lnTo>
                  <a:pt x="6425" y="2388"/>
                </a:lnTo>
                <a:lnTo>
                  <a:pt x="6412" y="2386"/>
                </a:lnTo>
                <a:lnTo>
                  <a:pt x="6399" y="2382"/>
                </a:lnTo>
                <a:lnTo>
                  <a:pt x="6387" y="2379"/>
                </a:lnTo>
                <a:lnTo>
                  <a:pt x="6383" y="2396"/>
                </a:lnTo>
                <a:lnTo>
                  <a:pt x="6408" y="2404"/>
                </a:lnTo>
                <a:lnTo>
                  <a:pt x="6409" y="2404"/>
                </a:lnTo>
                <a:lnTo>
                  <a:pt x="6423" y="2407"/>
                </a:lnTo>
                <a:lnTo>
                  <a:pt x="6436" y="2409"/>
                </a:lnTo>
                <a:lnTo>
                  <a:pt x="6450" y="2410"/>
                </a:lnTo>
                <a:lnTo>
                  <a:pt x="6465" y="2411"/>
                </a:lnTo>
                <a:lnTo>
                  <a:pt x="6465" y="2393"/>
                </a:lnTo>
                <a:close/>
                <a:moveTo>
                  <a:pt x="6278" y="2323"/>
                </a:moveTo>
                <a:lnTo>
                  <a:pt x="6261" y="2311"/>
                </a:lnTo>
                <a:lnTo>
                  <a:pt x="6245" y="2298"/>
                </a:lnTo>
                <a:lnTo>
                  <a:pt x="6229" y="2285"/>
                </a:lnTo>
                <a:lnTo>
                  <a:pt x="6214" y="2272"/>
                </a:lnTo>
                <a:lnTo>
                  <a:pt x="6184" y="2242"/>
                </a:lnTo>
                <a:lnTo>
                  <a:pt x="6154" y="2213"/>
                </a:lnTo>
                <a:lnTo>
                  <a:pt x="6144" y="2227"/>
                </a:lnTo>
                <a:lnTo>
                  <a:pt x="6173" y="2257"/>
                </a:lnTo>
                <a:lnTo>
                  <a:pt x="6204" y="2285"/>
                </a:lnTo>
                <a:lnTo>
                  <a:pt x="6220" y="2300"/>
                </a:lnTo>
                <a:lnTo>
                  <a:pt x="6236" y="2313"/>
                </a:lnTo>
                <a:lnTo>
                  <a:pt x="6252" y="2325"/>
                </a:lnTo>
                <a:lnTo>
                  <a:pt x="6269" y="2337"/>
                </a:lnTo>
                <a:lnTo>
                  <a:pt x="6278" y="2323"/>
                </a:lnTo>
                <a:close/>
                <a:moveTo>
                  <a:pt x="6120" y="2177"/>
                </a:moveTo>
                <a:lnTo>
                  <a:pt x="6092" y="2146"/>
                </a:lnTo>
                <a:lnTo>
                  <a:pt x="6063" y="2115"/>
                </a:lnTo>
                <a:lnTo>
                  <a:pt x="6034" y="2085"/>
                </a:lnTo>
                <a:lnTo>
                  <a:pt x="6005" y="2054"/>
                </a:lnTo>
                <a:lnTo>
                  <a:pt x="5995" y="2068"/>
                </a:lnTo>
                <a:lnTo>
                  <a:pt x="6023" y="2098"/>
                </a:lnTo>
                <a:lnTo>
                  <a:pt x="6052" y="2128"/>
                </a:lnTo>
                <a:lnTo>
                  <a:pt x="6081" y="2160"/>
                </a:lnTo>
                <a:lnTo>
                  <a:pt x="6109" y="2190"/>
                </a:lnTo>
                <a:lnTo>
                  <a:pt x="6120" y="2177"/>
                </a:lnTo>
                <a:close/>
                <a:moveTo>
                  <a:pt x="5970" y="2018"/>
                </a:moveTo>
                <a:lnTo>
                  <a:pt x="5939" y="1990"/>
                </a:lnTo>
                <a:lnTo>
                  <a:pt x="5907" y="1962"/>
                </a:lnTo>
                <a:lnTo>
                  <a:pt x="5890" y="1950"/>
                </a:lnTo>
                <a:lnTo>
                  <a:pt x="5873" y="1937"/>
                </a:lnTo>
                <a:lnTo>
                  <a:pt x="5856" y="1927"/>
                </a:lnTo>
                <a:lnTo>
                  <a:pt x="5838" y="1916"/>
                </a:lnTo>
                <a:lnTo>
                  <a:pt x="5832" y="1933"/>
                </a:lnTo>
                <a:lnTo>
                  <a:pt x="5849" y="1942"/>
                </a:lnTo>
                <a:lnTo>
                  <a:pt x="5866" y="1953"/>
                </a:lnTo>
                <a:lnTo>
                  <a:pt x="5883" y="1964"/>
                </a:lnTo>
                <a:lnTo>
                  <a:pt x="5899" y="1978"/>
                </a:lnTo>
                <a:lnTo>
                  <a:pt x="5930" y="2004"/>
                </a:lnTo>
                <a:lnTo>
                  <a:pt x="5960" y="2032"/>
                </a:lnTo>
                <a:lnTo>
                  <a:pt x="5970" y="2018"/>
                </a:lnTo>
                <a:close/>
                <a:moveTo>
                  <a:pt x="5793" y="1897"/>
                </a:moveTo>
                <a:lnTo>
                  <a:pt x="5779" y="1893"/>
                </a:lnTo>
                <a:lnTo>
                  <a:pt x="5764" y="1890"/>
                </a:lnTo>
                <a:lnTo>
                  <a:pt x="5749" y="1889"/>
                </a:lnTo>
                <a:lnTo>
                  <a:pt x="5734" y="1888"/>
                </a:lnTo>
                <a:lnTo>
                  <a:pt x="5726" y="1889"/>
                </a:lnTo>
                <a:lnTo>
                  <a:pt x="5719" y="1889"/>
                </a:lnTo>
                <a:lnTo>
                  <a:pt x="5716" y="1889"/>
                </a:lnTo>
                <a:lnTo>
                  <a:pt x="5712" y="1890"/>
                </a:lnTo>
                <a:lnTo>
                  <a:pt x="5707" y="1891"/>
                </a:lnTo>
                <a:lnTo>
                  <a:pt x="5702" y="1891"/>
                </a:lnTo>
                <a:lnTo>
                  <a:pt x="5696" y="1894"/>
                </a:lnTo>
                <a:lnTo>
                  <a:pt x="5693" y="1894"/>
                </a:lnTo>
                <a:lnTo>
                  <a:pt x="5687" y="1896"/>
                </a:lnTo>
                <a:lnTo>
                  <a:pt x="5682" y="1897"/>
                </a:lnTo>
                <a:lnTo>
                  <a:pt x="5679" y="1899"/>
                </a:lnTo>
                <a:lnTo>
                  <a:pt x="5673" y="1901"/>
                </a:lnTo>
                <a:lnTo>
                  <a:pt x="5670" y="1902"/>
                </a:lnTo>
                <a:lnTo>
                  <a:pt x="5667" y="1903"/>
                </a:lnTo>
                <a:lnTo>
                  <a:pt x="5661" y="1906"/>
                </a:lnTo>
                <a:lnTo>
                  <a:pt x="5658" y="1907"/>
                </a:lnTo>
                <a:lnTo>
                  <a:pt x="5647" y="1913"/>
                </a:lnTo>
                <a:lnTo>
                  <a:pt x="5636" y="1920"/>
                </a:lnTo>
                <a:lnTo>
                  <a:pt x="5643" y="1936"/>
                </a:lnTo>
                <a:lnTo>
                  <a:pt x="5652" y="1930"/>
                </a:lnTo>
                <a:lnTo>
                  <a:pt x="5660" y="1925"/>
                </a:lnTo>
                <a:lnTo>
                  <a:pt x="5669" y="1922"/>
                </a:lnTo>
                <a:lnTo>
                  <a:pt x="5677" y="1917"/>
                </a:lnTo>
                <a:lnTo>
                  <a:pt x="5696" y="1912"/>
                </a:lnTo>
                <a:lnTo>
                  <a:pt x="5715" y="1908"/>
                </a:lnTo>
                <a:lnTo>
                  <a:pt x="5733" y="1906"/>
                </a:lnTo>
                <a:lnTo>
                  <a:pt x="5752" y="1907"/>
                </a:lnTo>
                <a:lnTo>
                  <a:pt x="5771" y="1910"/>
                </a:lnTo>
                <a:lnTo>
                  <a:pt x="5789" y="1914"/>
                </a:lnTo>
                <a:lnTo>
                  <a:pt x="5793" y="1897"/>
                </a:lnTo>
                <a:close/>
                <a:moveTo>
                  <a:pt x="5597" y="1953"/>
                </a:moveTo>
                <a:lnTo>
                  <a:pt x="5590" y="1961"/>
                </a:lnTo>
                <a:lnTo>
                  <a:pt x="5584" y="1968"/>
                </a:lnTo>
                <a:lnTo>
                  <a:pt x="5559" y="1997"/>
                </a:lnTo>
                <a:lnTo>
                  <a:pt x="5537" y="2027"/>
                </a:lnTo>
                <a:lnTo>
                  <a:pt x="5515" y="2059"/>
                </a:lnTo>
                <a:lnTo>
                  <a:pt x="5494" y="2092"/>
                </a:lnTo>
                <a:lnTo>
                  <a:pt x="5506" y="2103"/>
                </a:lnTo>
                <a:lnTo>
                  <a:pt x="5524" y="2076"/>
                </a:lnTo>
                <a:lnTo>
                  <a:pt x="5542" y="2049"/>
                </a:lnTo>
                <a:lnTo>
                  <a:pt x="5560" y="2023"/>
                </a:lnTo>
                <a:lnTo>
                  <a:pt x="5580" y="1997"/>
                </a:lnTo>
                <a:lnTo>
                  <a:pt x="5593" y="1982"/>
                </a:lnTo>
                <a:lnTo>
                  <a:pt x="5607" y="1967"/>
                </a:lnTo>
                <a:lnTo>
                  <a:pt x="5597" y="1953"/>
                </a:lnTo>
                <a:close/>
                <a:moveTo>
                  <a:pt x="5466" y="2134"/>
                </a:moveTo>
                <a:lnTo>
                  <a:pt x="5442" y="2170"/>
                </a:lnTo>
                <a:lnTo>
                  <a:pt x="5417" y="2205"/>
                </a:lnTo>
                <a:lnTo>
                  <a:pt x="5391" y="2238"/>
                </a:lnTo>
                <a:lnTo>
                  <a:pt x="5365" y="2270"/>
                </a:lnTo>
                <a:lnTo>
                  <a:pt x="5376" y="2284"/>
                </a:lnTo>
                <a:lnTo>
                  <a:pt x="5403" y="2250"/>
                </a:lnTo>
                <a:lnTo>
                  <a:pt x="5429" y="2216"/>
                </a:lnTo>
                <a:lnTo>
                  <a:pt x="5454" y="2182"/>
                </a:lnTo>
                <a:lnTo>
                  <a:pt x="5478" y="2145"/>
                </a:lnTo>
                <a:lnTo>
                  <a:pt x="5466" y="2134"/>
                </a:lnTo>
                <a:close/>
                <a:moveTo>
                  <a:pt x="5332" y="2308"/>
                </a:moveTo>
                <a:lnTo>
                  <a:pt x="5302" y="2337"/>
                </a:lnTo>
                <a:lnTo>
                  <a:pt x="5271" y="2364"/>
                </a:lnTo>
                <a:lnTo>
                  <a:pt x="5239" y="2388"/>
                </a:lnTo>
                <a:lnTo>
                  <a:pt x="5206" y="2413"/>
                </a:lnTo>
                <a:lnTo>
                  <a:pt x="5213" y="2428"/>
                </a:lnTo>
                <a:lnTo>
                  <a:pt x="5247" y="2404"/>
                </a:lnTo>
                <a:lnTo>
                  <a:pt x="5280" y="2379"/>
                </a:lnTo>
                <a:lnTo>
                  <a:pt x="5311" y="2351"/>
                </a:lnTo>
                <a:lnTo>
                  <a:pt x="5342" y="2321"/>
                </a:lnTo>
                <a:lnTo>
                  <a:pt x="5332" y="2308"/>
                </a:lnTo>
                <a:close/>
                <a:moveTo>
                  <a:pt x="5164" y="2438"/>
                </a:moveTo>
                <a:lnTo>
                  <a:pt x="5152" y="2445"/>
                </a:lnTo>
                <a:lnTo>
                  <a:pt x="5139" y="2452"/>
                </a:lnTo>
                <a:lnTo>
                  <a:pt x="5135" y="2453"/>
                </a:lnTo>
                <a:lnTo>
                  <a:pt x="5131" y="2453"/>
                </a:lnTo>
                <a:lnTo>
                  <a:pt x="5128" y="2453"/>
                </a:lnTo>
                <a:lnTo>
                  <a:pt x="5126" y="2453"/>
                </a:lnTo>
                <a:lnTo>
                  <a:pt x="5123" y="2453"/>
                </a:lnTo>
                <a:lnTo>
                  <a:pt x="5121" y="2453"/>
                </a:lnTo>
                <a:lnTo>
                  <a:pt x="5118" y="2453"/>
                </a:lnTo>
                <a:lnTo>
                  <a:pt x="5114" y="2453"/>
                </a:lnTo>
                <a:lnTo>
                  <a:pt x="5112" y="2453"/>
                </a:lnTo>
                <a:lnTo>
                  <a:pt x="5109" y="2453"/>
                </a:lnTo>
                <a:lnTo>
                  <a:pt x="5107" y="2453"/>
                </a:lnTo>
                <a:lnTo>
                  <a:pt x="5104" y="2453"/>
                </a:lnTo>
                <a:lnTo>
                  <a:pt x="5101" y="2452"/>
                </a:lnTo>
                <a:lnTo>
                  <a:pt x="5098" y="2452"/>
                </a:lnTo>
                <a:lnTo>
                  <a:pt x="5095" y="2450"/>
                </a:lnTo>
                <a:lnTo>
                  <a:pt x="5093" y="2450"/>
                </a:lnTo>
                <a:lnTo>
                  <a:pt x="5090" y="2450"/>
                </a:lnTo>
                <a:lnTo>
                  <a:pt x="5088" y="2449"/>
                </a:lnTo>
                <a:lnTo>
                  <a:pt x="5085" y="2448"/>
                </a:lnTo>
                <a:lnTo>
                  <a:pt x="5079" y="2447"/>
                </a:lnTo>
                <a:lnTo>
                  <a:pt x="5077" y="2445"/>
                </a:lnTo>
                <a:lnTo>
                  <a:pt x="5074" y="2445"/>
                </a:lnTo>
                <a:lnTo>
                  <a:pt x="5069" y="2443"/>
                </a:lnTo>
                <a:lnTo>
                  <a:pt x="5066" y="2442"/>
                </a:lnTo>
                <a:lnTo>
                  <a:pt x="5061" y="2439"/>
                </a:lnTo>
                <a:lnTo>
                  <a:pt x="5052" y="2434"/>
                </a:lnTo>
                <a:lnTo>
                  <a:pt x="5043" y="2430"/>
                </a:lnTo>
                <a:lnTo>
                  <a:pt x="5033" y="2424"/>
                </a:lnTo>
                <a:lnTo>
                  <a:pt x="5025" y="2417"/>
                </a:lnTo>
                <a:lnTo>
                  <a:pt x="5016" y="2433"/>
                </a:lnTo>
                <a:lnTo>
                  <a:pt x="5022" y="2437"/>
                </a:lnTo>
                <a:lnTo>
                  <a:pt x="5028" y="2441"/>
                </a:lnTo>
                <a:lnTo>
                  <a:pt x="5033" y="2444"/>
                </a:lnTo>
                <a:lnTo>
                  <a:pt x="5039" y="2448"/>
                </a:lnTo>
                <a:lnTo>
                  <a:pt x="5041" y="2449"/>
                </a:lnTo>
                <a:lnTo>
                  <a:pt x="5044" y="2450"/>
                </a:lnTo>
                <a:lnTo>
                  <a:pt x="5047" y="2453"/>
                </a:lnTo>
                <a:lnTo>
                  <a:pt x="5049" y="2454"/>
                </a:lnTo>
                <a:lnTo>
                  <a:pt x="5053" y="2455"/>
                </a:lnTo>
                <a:lnTo>
                  <a:pt x="5055" y="2456"/>
                </a:lnTo>
                <a:lnTo>
                  <a:pt x="5058" y="2458"/>
                </a:lnTo>
                <a:lnTo>
                  <a:pt x="5061" y="2459"/>
                </a:lnTo>
                <a:lnTo>
                  <a:pt x="5063" y="2460"/>
                </a:lnTo>
                <a:lnTo>
                  <a:pt x="5066" y="2461"/>
                </a:lnTo>
                <a:lnTo>
                  <a:pt x="5070" y="2462"/>
                </a:lnTo>
                <a:lnTo>
                  <a:pt x="5073" y="2464"/>
                </a:lnTo>
                <a:lnTo>
                  <a:pt x="5075" y="2464"/>
                </a:lnTo>
                <a:lnTo>
                  <a:pt x="5078" y="2465"/>
                </a:lnTo>
                <a:lnTo>
                  <a:pt x="5081" y="2466"/>
                </a:lnTo>
                <a:lnTo>
                  <a:pt x="5085" y="2466"/>
                </a:lnTo>
                <a:lnTo>
                  <a:pt x="5087" y="2467"/>
                </a:lnTo>
                <a:lnTo>
                  <a:pt x="5090" y="2469"/>
                </a:lnTo>
                <a:lnTo>
                  <a:pt x="5093" y="2469"/>
                </a:lnTo>
                <a:lnTo>
                  <a:pt x="5096" y="2469"/>
                </a:lnTo>
                <a:lnTo>
                  <a:pt x="5099" y="2470"/>
                </a:lnTo>
                <a:lnTo>
                  <a:pt x="5102" y="2470"/>
                </a:lnTo>
                <a:lnTo>
                  <a:pt x="5105" y="2470"/>
                </a:lnTo>
                <a:lnTo>
                  <a:pt x="5108" y="2471"/>
                </a:lnTo>
                <a:lnTo>
                  <a:pt x="5111" y="2471"/>
                </a:lnTo>
                <a:lnTo>
                  <a:pt x="5114" y="2471"/>
                </a:lnTo>
                <a:lnTo>
                  <a:pt x="5118" y="2471"/>
                </a:lnTo>
                <a:lnTo>
                  <a:pt x="5121" y="2471"/>
                </a:lnTo>
                <a:lnTo>
                  <a:pt x="5123" y="2471"/>
                </a:lnTo>
                <a:lnTo>
                  <a:pt x="5126" y="2471"/>
                </a:lnTo>
                <a:lnTo>
                  <a:pt x="5129" y="2471"/>
                </a:lnTo>
                <a:lnTo>
                  <a:pt x="5132" y="2471"/>
                </a:lnTo>
                <a:lnTo>
                  <a:pt x="5136" y="2470"/>
                </a:lnTo>
                <a:lnTo>
                  <a:pt x="5139" y="2470"/>
                </a:lnTo>
                <a:lnTo>
                  <a:pt x="5142" y="2470"/>
                </a:lnTo>
                <a:lnTo>
                  <a:pt x="5144" y="2469"/>
                </a:lnTo>
                <a:lnTo>
                  <a:pt x="5158" y="2461"/>
                </a:lnTo>
                <a:lnTo>
                  <a:pt x="5172" y="2454"/>
                </a:lnTo>
                <a:lnTo>
                  <a:pt x="5164" y="2438"/>
                </a:lnTo>
                <a:close/>
                <a:moveTo>
                  <a:pt x="4990" y="2385"/>
                </a:moveTo>
                <a:lnTo>
                  <a:pt x="4976" y="2370"/>
                </a:lnTo>
                <a:lnTo>
                  <a:pt x="4963" y="2354"/>
                </a:lnTo>
                <a:lnTo>
                  <a:pt x="4950" y="2336"/>
                </a:lnTo>
                <a:lnTo>
                  <a:pt x="4939" y="2319"/>
                </a:lnTo>
                <a:lnTo>
                  <a:pt x="4916" y="2283"/>
                </a:lnTo>
                <a:lnTo>
                  <a:pt x="4896" y="2245"/>
                </a:lnTo>
                <a:lnTo>
                  <a:pt x="4882" y="2253"/>
                </a:lnTo>
                <a:lnTo>
                  <a:pt x="4892" y="2273"/>
                </a:lnTo>
                <a:lnTo>
                  <a:pt x="4903" y="2292"/>
                </a:lnTo>
                <a:lnTo>
                  <a:pt x="4914" y="2312"/>
                </a:lnTo>
                <a:lnTo>
                  <a:pt x="4926" y="2330"/>
                </a:lnTo>
                <a:lnTo>
                  <a:pt x="4939" y="2348"/>
                </a:lnTo>
                <a:lnTo>
                  <a:pt x="4952" y="2366"/>
                </a:lnTo>
                <a:lnTo>
                  <a:pt x="4964" y="2382"/>
                </a:lnTo>
                <a:lnTo>
                  <a:pt x="4978" y="2398"/>
                </a:lnTo>
                <a:lnTo>
                  <a:pt x="4990" y="2385"/>
                </a:lnTo>
                <a:close/>
                <a:moveTo>
                  <a:pt x="4874" y="2199"/>
                </a:moveTo>
                <a:lnTo>
                  <a:pt x="4856" y="2159"/>
                </a:lnTo>
                <a:lnTo>
                  <a:pt x="4840" y="2117"/>
                </a:lnTo>
                <a:lnTo>
                  <a:pt x="4824" y="2077"/>
                </a:lnTo>
                <a:lnTo>
                  <a:pt x="4809" y="2036"/>
                </a:lnTo>
                <a:lnTo>
                  <a:pt x="4795" y="2042"/>
                </a:lnTo>
                <a:lnTo>
                  <a:pt x="4810" y="2083"/>
                </a:lnTo>
                <a:lnTo>
                  <a:pt x="4825" y="2125"/>
                </a:lnTo>
                <a:lnTo>
                  <a:pt x="4842" y="2166"/>
                </a:lnTo>
                <a:lnTo>
                  <a:pt x="4859" y="2206"/>
                </a:lnTo>
                <a:lnTo>
                  <a:pt x="4874" y="2199"/>
                </a:lnTo>
                <a:close/>
                <a:moveTo>
                  <a:pt x="4793" y="1985"/>
                </a:moveTo>
                <a:lnTo>
                  <a:pt x="4779" y="1944"/>
                </a:lnTo>
                <a:lnTo>
                  <a:pt x="4766" y="1901"/>
                </a:lnTo>
                <a:lnTo>
                  <a:pt x="4755" y="1858"/>
                </a:lnTo>
                <a:lnTo>
                  <a:pt x="4742" y="1816"/>
                </a:lnTo>
                <a:lnTo>
                  <a:pt x="4727" y="1821"/>
                </a:lnTo>
                <a:lnTo>
                  <a:pt x="4740" y="1863"/>
                </a:lnTo>
                <a:lnTo>
                  <a:pt x="4751" y="1907"/>
                </a:lnTo>
                <a:lnTo>
                  <a:pt x="4764" y="1950"/>
                </a:lnTo>
                <a:lnTo>
                  <a:pt x="4778" y="1991"/>
                </a:lnTo>
                <a:lnTo>
                  <a:pt x="4793" y="1985"/>
                </a:lnTo>
                <a:close/>
                <a:moveTo>
                  <a:pt x="4728" y="1765"/>
                </a:moveTo>
                <a:lnTo>
                  <a:pt x="4717" y="1721"/>
                </a:lnTo>
                <a:lnTo>
                  <a:pt x="4706" y="1679"/>
                </a:lnTo>
                <a:lnTo>
                  <a:pt x="4695" y="1635"/>
                </a:lnTo>
                <a:lnTo>
                  <a:pt x="4683" y="1592"/>
                </a:lnTo>
                <a:lnTo>
                  <a:pt x="4668" y="1597"/>
                </a:lnTo>
                <a:lnTo>
                  <a:pt x="4679" y="1641"/>
                </a:lnTo>
                <a:lnTo>
                  <a:pt x="4691" y="1684"/>
                </a:lnTo>
                <a:lnTo>
                  <a:pt x="4702" y="1726"/>
                </a:lnTo>
                <a:lnTo>
                  <a:pt x="4713" y="1770"/>
                </a:lnTo>
                <a:lnTo>
                  <a:pt x="4728" y="1765"/>
                </a:lnTo>
                <a:close/>
                <a:moveTo>
                  <a:pt x="4671" y="1541"/>
                </a:moveTo>
                <a:lnTo>
                  <a:pt x="4660" y="1498"/>
                </a:lnTo>
                <a:lnTo>
                  <a:pt x="4650" y="1454"/>
                </a:lnTo>
                <a:lnTo>
                  <a:pt x="4640" y="1411"/>
                </a:lnTo>
                <a:lnTo>
                  <a:pt x="4630" y="1368"/>
                </a:lnTo>
                <a:lnTo>
                  <a:pt x="4615" y="1372"/>
                </a:lnTo>
                <a:lnTo>
                  <a:pt x="4625" y="1416"/>
                </a:lnTo>
                <a:lnTo>
                  <a:pt x="4634" y="1459"/>
                </a:lnTo>
                <a:lnTo>
                  <a:pt x="4645" y="1502"/>
                </a:lnTo>
                <a:lnTo>
                  <a:pt x="4656" y="1546"/>
                </a:lnTo>
                <a:lnTo>
                  <a:pt x="4671" y="1541"/>
                </a:lnTo>
                <a:close/>
                <a:moveTo>
                  <a:pt x="4618" y="1315"/>
                </a:moveTo>
                <a:lnTo>
                  <a:pt x="4609" y="1272"/>
                </a:lnTo>
                <a:lnTo>
                  <a:pt x="4599" y="1229"/>
                </a:lnTo>
                <a:lnTo>
                  <a:pt x="4590" y="1185"/>
                </a:lnTo>
                <a:lnTo>
                  <a:pt x="4580" y="1142"/>
                </a:lnTo>
                <a:lnTo>
                  <a:pt x="4565" y="1145"/>
                </a:lnTo>
                <a:lnTo>
                  <a:pt x="4570" y="1169"/>
                </a:lnTo>
                <a:lnTo>
                  <a:pt x="4576" y="1194"/>
                </a:lnTo>
                <a:lnTo>
                  <a:pt x="4581" y="1218"/>
                </a:lnTo>
                <a:lnTo>
                  <a:pt x="4586" y="1242"/>
                </a:lnTo>
                <a:lnTo>
                  <a:pt x="4590" y="1262"/>
                </a:lnTo>
                <a:lnTo>
                  <a:pt x="4594" y="1281"/>
                </a:lnTo>
                <a:lnTo>
                  <a:pt x="4598" y="1301"/>
                </a:lnTo>
                <a:lnTo>
                  <a:pt x="4602" y="1320"/>
                </a:lnTo>
                <a:lnTo>
                  <a:pt x="4618" y="1315"/>
                </a:lnTo>
                <a:close/>
                <a:moveTo>
                  <a:pt x="4568" y="1089"/>
                </a:moveTo>
                <a:lnTo>
                  <a:pt x="4560" y="1046"/>
                </a:lnTo>
                <a:lnTo>
                  <a:pt x="4550" y="1002"/>
                </a:lnTo>
                <a:lnTo>
                  <a:pt x="4541" y="958"/>
                </a:lnTo>
                <a:lnTo>
                  <a:pt x="4531" y="916"/>
                </a:lnTo>
                <a:lnTo>
                  <a:pt x="4516" y="919"/>
                </a:lnTo>
                <a:lnTo>
                  <a:pt x="4526" y="963"/>
                </a:lnTo>
                <a:lnTo>
                  <a:pt x="4534" y="1007"/>
                </a:lnTo>
                <a:lnTo>
                  <a:pt x="4544" y="1050"/>
                </a:lnTo>
                <a:lnTo>
                  <a:pt x="4553" y="1093"/>
                </a:lnTo>
                <a:lnTo>
                  <a:pt x="4568" y="1089"/>
                </a:lnTo>
                <a:close/>
                <a:moveTo>
                  <a:pt x="4520" y="862"/>
                </a:moveTo>
                <a:lnTo>
                  <a:pt x="4511" y="820"/>
                </a:lnTo>
                <a:lnTo>
                  <a:pt x="4500" y="776"/>
                </a:lnTo>
                <a:lnTo>
                  <a:pt x="4491" y="732"/>
                </a:lnTo>
                <a:lnTo>
                  <a:pt x="4480" y="688"/>
                </a:lnTo>
                <a:lnTo>
                  <a:pt x="4465" y="693"/>
                </a:lnTo>
                <a:lnTo>
                  <a:pt x="4476" y="737"/>
                </a:lnTo>
                <a:lnTo>
                  <a:pt x="4485" y="781"/>
                </a:lnTo>
                <a:lnTo>
                  <a:pt x="4495" y="823"/>
                </a:lnTo>
                <a:lnTo>
                  <a:pt x="4504" y="867"/>
                </a:lnTo>
                <a:lnTo>
                  <a:pt x="4520" y="862"/>
                </a:lnTo>
                <a:close/>
                <a:moveTo>
                  <a:pt x="4467" y="637"/>
                </a:moveTo>
                <a:lnTo>
                  <a:pt x="4457" y="593"/>
                </a:lnTo>
                <a:lnTo>
                  <a:pt x="4445" y="551"/>
                </a:lnTo>
                <a:lnTo>
                  <a:pt x="4433" y="508"/>
                </a:lnTo>
                <a:lnTo>
                  <a:pt x="4420" y="465"/>
                </a:lnTo>
                <a:lnTo>
                  <a:pt x="4405" y="471"/>
                </a:lnTo>
                <a:lnTo>
                  <a:pt x="4418" y="513"/>
                </a:lnTo>
                <a:lnTo>
                  <a:pt x="4430" y="556"/>
                </a:lnTo>
                <a:lnTo>
                  <a:pt x="4442" y="598"/>
                </a:lnTo>
                <a:lnTo>
                  <a:pt x="4452" y="642"/>
                </a:lnTo>
                <a:lnTo>
                  <a:pt x="4467" y="637"/>
                </a:lnTo>
                <a:close/>
                <a:moveTo>
                  <a:pt x="4404" y="414"/>
                </a:moveTo>
                <a:lnTo>
                  <a:pt x="4391" y="372"/>
                </a:lnTo>
                <a:lnTo>
                  <a:pt x="4377" y="330"/>
                </a:lnTo>
                <a:lnTo>
                  <a:pt x="4361" y="288"/>
                </a:lnTo>
                <a:lnTo>
                  <a:pt x="4345" y="247"/>
                </a:lnTo>
                <a:lnTo>
                  <a:pt x="4331" y="254"/>
                </a:lnTo>
                <a:lnTo>
                  <a:pt x="4347" y="296"/>
                </a:lnTo>
                <a:lnTo>
                  <a:pt x="4362" y="337"/>
                </a:lnTo>
                <a:lnTo>
                  <a:pt x="4377" y="378"/>
                </a:lnTo>
                <a:lnTo>
                  <a:pt x="4390" y="420"/>
                </a:lnTo>
                <a:lnTo>
                  <a:pt x="4404" y="414"/>
                </a:lnTo>
                <a:close/>
                <a:moveTo>
                  <a:pt x="4324" y="199"/>
                </a:moveTo>
                <a:lnTo>
                  <a:pt x="4314" y="178"/>
                </a:lnTo>
                <a:lnTo>
                  <a:pt x="4304" y="158"/>
                </a:lnTo>
                <a:lnTo>
                  <a:pt x="4294" y="138"/>
                </a:lnTo>
                <a:lnTo>
                  <a:pt x="4282" y="118"/>
                </a:lnTo>
                <a:lnTo>
                  <a:pt x="4277" y="110"/>
                </a:lnTo>
                <a:lnTo>
                  <a:pt x="4273" y="105"/>
                </a:lnTo>
                <a:lnTo>
                  <a:pt x="4270" y="101"/>
                </a:lnTo>
                <a:lnTo>
                  <a:pt x="4268" y="96"/>
                </a:lnTo>
                <a:lnTo>
                  <a:pt x="4265" y="93"/>
                </a:lnTo>
                <a:lnTo>
                  <a:pt x="4262" y="88"/>
                </a:lnTo>
                <a:lnTo>
                  <a:pt x="4260" y="84"/>
                </a:lnTo>
                <a:lnTo>
                  <a:pt x="4256" y="81"/>
                </a:lnTo>
                <a:lnTo>
                  <a:pt x="4253" y="76"/>
                </a:lnTo>
                <a:lnTo>
                  <a:pt x="4251" y="72"/>
                </a:lnTo>
                <a:lnTo>
                  <a:pt x="4248" y="69"/>
                </a:lnTo>
                <a:lnTo>
                  <a:pt x="4245" y="65"/>
                </a:lnTo>
                <a:lnTo>
                  <a:pt x="4242" y="61"/>
                </a:lnTo>
                <a:lnTo>
                  <a:pt x="4239" y="58"/>
                </a:lnTo>
                <a:lnTo>
                  <a:pt x="4236" y="55"/>
                </a:lnTo>
                <a:lnTo>
                  <a:pt x="4232" y="50"/>
                </a:lnTo>
                <a:lnTo>
                  <a:pt x="4221" y="64"/>
                </a:lnTo>
                <a:lnTo>
                  <a:pt x="4225" y="67"/>
                </a:lnTo>
                <a:lnTo>
                  <a:pt x="4228" y="71"/>
                </a:lnTo>
                <a:lnTo>
                  <a:pt x="4231" y="73"/>
                </a:lnTo>
                <a:lnTo>
                  <a:pt x="4233" y="77"/>
                </a:lnTo>
                <a:lnTo>
                  <a:pt x="4236" y="81"/>
                </a:lnTo>
                <a:lnTo>
                  <a:pt x="4239" y="84"/>
                </a:lnTo>
                <a:lnTo>
                  <a:pt x="4242" y="88"/>
                </a:lnTo>
                <a:lnTo>
                  <a:pt x="4245" y="92"/>
                </a:lnTo>
                <a:lnTo>
                  <a:pt x="4247" y="95"/>
                </a:lnTo>
                <a:lnTo>
                  <a:pt x="4250" y="99"/>
                </a:lnTo>
                <a:lnTo>
                  <a:pt x="4253" y="104"/>
                </a:lnTo>
                <a:lnTo>
                  <a:pt x="4259" y="111"/>
                </a:lnTo>
                <a:lnTo>
                  <a:pt x="4261" y="116"/>
                </a:lnTo>
                <a:lnTo>
                  <a:pt x="4266" y="124"/>
                </a:lnTo>
                <a:lnTo>
                  <a:pt x="4270" y="131"/>
                </a:lnTo>
                <a:lnTo>
                  <a:pt x="4275" y="138"/>
                </a:lnTo>
                <a:lnTo>
                  <a:pt x="4284" y="155"/>
                </a:lnTo>
                <a:lnTo>
                  <a:pt x="4293" y="172"/>
                </a:lnTo>
                <a:lnTo>
                  <a:pt x="4301" y="190"/>
                </a:lnTo>
                <a:lnTo>
                  <a:pt x="4310" y="207"/>
                </a:lnTo>
                <a:lnTo>
                  <a:pt x="4324" y="199"/>
                </a:lnTo>
                <a:close/>
                <a:moveTo>
                  <a:pt x="4193" y="17"/>
                </a:moveTo>
                <a:lnTo>
                  <a:pt x="4189" y="15"/>
                </a:lnTo>
                <a:lnTo>
                  <a:pt x="4186" y="14"/>
                </a:lnTo>
                <a:lnTo>
                  <a:pt x="4183" y="11"/>
                </a:lnTo>
                <a:lnTo>
                  <a:pt x="4180" y="10"/>
                </a:lnTo>
                <a:lnTo>
                  <a:pt x="4177" y="9"/>
                </a:lnTo>
                <a:lnTo>
                  <a:pt x="4173" y="8"/>
                </a:lnTo>
                <a:lnTo>
                  <a:pt x="4170" y="7"/>
                </a:lnTo>
                <a:lnTo>
                  <a:pt x="4167" y="5"/>
                </a:lnTo>
                <a:lnTo>
                  <a:pt x="4164" y="4"/>
                </a:lnTo>
                <a:lnTo>
                  <a:pt x="4160" y="3"/>
                </a:lnTo>
                <a:lnTo>
                  <a:pt x="4156" y="2"/>
                </a:lnTo>
                <a:lnTo>
                  <a:pt x="4153" y="2"/>
                </a:lnTo>
                <a:lnTo>
                  <a:pt x="4150" y="2"/>
                </a:lnTo>
                <a:lnTo>
                  <a:pt x="4147" y="0"/>
                </a:lnTo>
                <a:lnTo>
                  <a:pt x="4143" y="0"/>
                </a:lnTo>
                <a:lnTo>
                  <a:pt x="4139" y="0"/>
                </a:lnTo>
                <a:lnTo>
                  <a:pt x="4136" y="0"/>
                </a:lnTo>
                <a:lnTo>
                  <a:pt x="4133" y="0"/>
                </a:lnTo>
                <a:lnTo>
                  <a:pt x="4129" y="0"/>
                </a:lnTo>
                <a:lnTo>
                  <a:pt x="4126" y="2"/>
                </a:lnTo>
                <a:lnTo>
                  <a:pt x="4122" y="2"/>
                </a:lnTo>
                <a:lnTo>
                  <a:pt x="4119" y="3"/>
                </a:lnTo>
                <a:lnTo>
                  <a:pt x="4115" y="3"/>
                </a:lnTo>
                <a:lnTo>
                  <a:pt x="4112" y="4"/>
                </a:lnTo>
                <a:lnTo>
                  <a:pt x="4109" y="5"/>
                </a:lnTo>
                <a:lnTo>
                  <a:pt x="4105" y="7"/>
                </a:lnTo>
                <a:lnTo>
                  <a:pt x="4101" y="8"/>
                </a:lnTo>
                <a:lnTo>
                  <a:pt x="4098" y="10"/>
                </a:lnTo>
                <a:lnTo>
                  <a:pt x="4095" y="11"/>
                </a:lnTo>
                <a:lnTo>
                  <a:pt x="4090" y="13"/>
                </a:lnTo>
                <a:lnTo>
                  <a:pt x="4087" y="15"/>
                </a:lnTo>
                <a:lnTo>
                  <a:pt x="4084" y="17"/>
                </a:lnTo>
                <a:lnTo>
                  <a:pt x="4081" y="20"/>
                </a:lnTo>
                <a:lnTo>
                  <a:pt x="4077" y="22"/>
                </a:lnTo>
                <a:lnTo>
                  <a:pt x="4073" y="25"/>
                </a:lnTo>
                <a:lnTo>
                  <a:pt x="4070" y="27"/>
                </a:lnTo>
                <a:lnTo>
                  <a:pt x="4066" y="30"/>
                </a:lnTo>
                <a:lnTo>
                  <a:pt x="4063" y="33"/>
                </a:lnTo>
                <a:lnTo>
                  <a:pt x="4060" y="36"/>
                </a:lnTo>
                <a:lnTo>
                  <a:pt x="4056" y="39"/>
                </a:lnTo>
                <a:lnTo>
                  <a:pt x="4052" y="43"/>
                </a:lnTo>
                <a:lnTo>
                  <a:pt x="4049" y="47"/>
                </a:lnTo>
                <a:lnTo>
                  <a:pt x="4046" y="50"/>
                </a:lnTo>
                <a:lnTo>
                  <a:pt x="4041" y="54"/>
                </a:lnTo>
                <a:lnTo>
                  <a:pt x="4053" y="67"/>
                </a:lnTo>
                <a:lnTo>
                  <a:pt x="4056" y="64"/>
                </a:lnTo>
                <a:lnTo>
                  <a:pt x="4060" y="60"/>
                </a:lnTo>
                <a:lnTo>
                  <a:pt x="4063" y="56"/>
                </a:lnTo>
                <a:lnTo>
                  <a:pt x="4066" y="53"/>
                </a:lnTo>
                <a:lnTo>
                  <a:pt x="4069" y="50"/>
                </a:lnTo>
                <a:lnTo>
                  <a:pt x="4072" y="48"/>
                </a:lnTo>
                <a:lnTo>
                  <a:pt x="4076" y="44"/>
                </a:lnTo>
                <a:lnTo>
                  <a:pt x="4079" y="42"/>
                </a:lnTo>
                <a:lnTo>
                  <a:pt x="4082" y="39"/>
                </a:lnTo>
                <a:lnTo>
                  <a:pt x="4085" y="37"/>
                </a:lnTo>
                <a:lnTo>
                  <a:pt x="4088" y="35"/>
                </a:lnTo>
                <a:lnTo>
                  <a:pt x="4091" y="33"/>
                </a:lnTo>
                <a:lnTo>
                  <a:pt x="4095" y="31"/>
                </a:lnTo>
                <a:lnTo>
                  <a:pt x="4098" y="30"/>
                </a:lnTo>
                <a:lnTo>
                  <a:pt x="4101" y="27"/>
                </a:lnTo>
                <a:lnTo>
                  <a:pt x="4104" y="26"/>
                </a:lnTo>
                <a:lnTo>
                  <a:pt x="4106" y="25"/>
                </a:lnTo>
                <a:lnTo>
                  <a:pt x="4110" y="24"/>
                </a:lnTo>
                <a:lnTo>
                  <a:pt x="4113" y="22"/>
                </a:lnTo>
                <a:lnTo>
                  <a:pt x="4116" y="21"/>
                </a:lnTo>
                <a:lnTo>
                  <a:pt x="4119" y="21"/>
                </a:lnTo>
                <a:lnTo>
                  <a:pt x="4121" y="20"/>
                </a:lnTo>
                <a:lnTo>
                  <a:pt x="4124" y="20"/>
                </a:lnTo>
                <a:lnTo>
                  <a:pt x="4128" y="19"/>
                </a:lnTo>
                <a:lnTo>
                  <a:pt x="4131" y="19"/>
                </a:lnTo>
                <a:lnTo>
                  <a:pt x="4134" y="19"/>
                </a:lnTo>
                <a:lnTo>
                  <a:pt x="4136" y="19"/>
                </a:lnTo>
                <a:lnTo>
                  <a:pt x="4139" y="19"/>
                </a:lnTo>
                <a:lnTo>
                  <a:pt x="4143" y="19"/>
                </a:lnTo>
                <a:lnTo>
                  <a:pt x="4145" y="19"/>
                </a:lnTo>
                <a:lnTo>
                  <a:pt x="4148" y="19"/>
                </a:lnTo>
                <a:lnTo>
                  <a:pt x="4151" y="20"/>
                </a:lnTo>
                <a:lnTo>
                  <a:pt x="4154" y="20"/>
                </a:lnTo>
                <a:lnTo>
                  <a:pt x="4156" y="21"/>
                </a:lnTo>
                <a:lnTo>
                  <a:pt x="4160" y="21"/>
                </a:lnTo>
                <a:lnTo>
                  <a:pt x="4163" y="22"/>
                </a:lnTo>
                <a:lnTo>
                  <a:pt x="4165" y="24"/>
                </a:lnTo>
                <a:lnTo>
                  <a:pt x="4168" y="25"/>
                </a:lnTo>
                <a:lnTo>
                  <a:pt x="4171" y="25"/>
                </a:lnTo>
                <a:lnTo>
                  <a:pt x="4173" y="27"/>
                </a:lnTo>
                <a:lnTo>
                  <a:pt x="4177" y="28"/>
                </a:lnTo>
                <a:lnTo>
                  <a:pt x="4180" y="30"/>
                </a:lnTo>
                <a:lnTo>
                  <a:pt x="4183" y="31"/>
                </a:lnTo>
                <a:lnTo>
                  <a:pt x="4185" y="33"/>
                </a:lnTo>
                <a:lnTo>
                  <a:pt x="4193" y="17"/>
                </a:lnTo>
                <a:close/>
                <a:moveTo>
                  <a:pt x="4011" y="96"/>
                </a:moveTo>
                <a:lnTo>
                  <a:pt x="4006" y="101"/>
                </a:lnTo>
                <a:lnTo>
                  <a:pt x="4003" y="107"/>
                </a:lnTo>
                <a:lnTo>
                  <a:pt x="4000" y="113"/>
                </a:lnTo>
                <a:lnTo>
                  <a:pt x="3996" y="118"/>
                </a:lnTo>
                <a:lnTo>
                  <a:pt x="3992" y="124"/>
                </a:lnTo>
                <a:lnTo>
                  <a:pt x="3989" y="132"/>
                </a:lnTo>
                <a:lnTo>
                  <a:pt x="3985" y="138"/>
                </a:lnTo>
                <a:lnTo>
                  <a:pt x="3982" y="144"/>
                </a:lnTo>
                <a:lnTo>
                  <a:pt x="3979" y="151"/>
                </a:lnTo>
                <a:lnTo>
                  <a:pt x="3974" y="158"/>
                </a:lnTo>
                <a:lnTo>
                  <a:pt x="3971" y="166"/>
                </a:lnTo>
                <a:lnTo>
                  <a:pt x="3968" y="173"/>
                </a:lnTo>
                <a:lnTo>
                  <a:pt x="3964" y="180"/>
                </a:lnTo>
                <a:lnTo>
                  <a:pt x="3961" y="188"/>
                </a:lnTo>
                <a:lnTo>
                  <a:pt x="3956" y="195"/>
                </a:lnTo>
                <a:lnTo>
                  <a:pt x="3953" y="203"/>
                </a:lnTo>
                <a:lnTo>
                  <a:pt x="3950" y="212"/>
                </a:lnTo>
                <a:lnTo>
                  <a:pt x="3946" y="220"/>
                </a:lnTo>
                <a:lnTo>
                  <a:pt x="3942" y="229"/>
                </a:lnTo>
                <a:lnTo>
                  <a:pt x="3939" y="237"/>
                </a:lnTo>
                <a:lnTo>
                  <a:pt x="3935" y="246"/>
                </a:lnTo>
                <a:lnTo>
                  <a:pt x="3932" y="253"/>
                </a:lnTo>
                <a:lnTo>
                  <a:pt x="3947" y="261"/>
                </a:lnTo>
                <a:lnTo>
                  <a:pt x="3950" y="253"/>
                </a:lnTo>
                <a:lnTo>
                  <a:pt x="3953" y="245"/>
                </a:lnTo>
                <a:lnTo>
                  <a:pt x="3956" y="236"/>
                </a:lnTo>
                <a:lnTo>
                  <a:pt x="3961" y="228"/>
                </a:lnTo>
                <a:lnTo>
                  <a:pt x="3964" y="219"/>
                </a:lnTo>
                <a:lnTo>
                  <a:pt x="3967" y="212"/>
                </a:lnTo>
                <a:lnTo>
                  <a:pt x="3971" y="203"/>
                </a:lnTo>
                <a:lnTo>
                  <a:pt x="3974" y="196"/>
                </a:lnTo>
                <a:lnTo>
                  <a:pt x="3978" y="189"/>
                </a:lnTo>
                <a:lnTo>
                  <a:pt x="3982" y="182"/>
                </a:lnTo>
                <a:lnTo>
                  <a:pt x="3985" y="174"/>
                </a:lnTo>
                <a:lnTo>
                  <a:pt x="3988" y="167"/>
                </a:lnTo>
                <a:lnTo>
                  <a:pt x="3991" y="160"/>
                </a:lnTo>
                <a:lnTo>
                  <a:pt x="3996" y="154"/>
                </a:lnTo>
                <a:lnTo>
                  <a:pt x="3999" y="148"/>
                </a:lnTo>
                <a:lnTo>
                  <a:pt x="4002" y="141"/>
                </a:lnTo>
                <a:lnTo>
                  <a:pt x="4005" y="135"/>
                </a:lnTo>
                <a:lnTo>
                  <a:pt x="4010" y="129"/>
                </a:lnTo>
                <a:lnTo>
                  <a:pt x="4013" y="123"/>
                </a:lnTo>
                <a:lnTo>
                  <a:pt x="4016" y="117"/>
                </a:lnTo>
                <a:lnTo>
                  <a:pt x="4019" y="112"/>
                </a:lnTo>
                <a:lnTo>
                  <a:pt x="4023" y="106"/>
                </a:lnTo>
                <a:lnTo>
                  <a:pt x="4011" y="96"/>
                </a:lnTo>
                <a:close/>
                <a:moveTo>
                  <a:pt x="3842" y="523"/>
                </a:moveTo>
                <a:lnTo>
                  <a:pt x="3842" y="524"/>
                </a:lnTo>
                <a:lnTo>
                  <a:pt x="3841" y="527"/>
                </a:lnTo>
                <a:lnTo>
                  <a:pt x="3841" y="528"/>
                </a:lnTo>
                <a:lnTo>
                  <a:pt x="3841" y="529"/>
                </a:lnTo>
                <a:lnTo>
                  <a:pt x="3836" y="550"/>
                </a:lnTo>
                <a:lnTo>
                  <a:pt x="3831" y="572"/>
                </a:lnTo>
                <a:lnTo>
                  <a:pt x="3825" y="592"/>
                </a:lnTo>
                <a:lnTo>
                  <a:pt x="3821" y="613"/>
                </a:lnTo>
                <a:lnTo>
                  <a:pt x="3817" y="635"/>
                </a:lnTo>
                <a:lnTo>
                  <a:pt x="3813" y="655"/>
                </a:lnTo>
                <a:lnTo>
                  <a:pt x="3808" y="676"/>
                </a:lnTo>
                <a:lnTo>
                  <a:pt x="3804" y="698"/>
                </a:lnTo>
                <a:lnTo>
                  <a:pt x="3812" y="699"/>
                </a:lnTo>
                <a:lnTo>
                  <a:pt x="3819" y="702"/>
                </a:lnTo>
                <a:lnTo>
                  <a:pt x="3823" y="680"/>
                </a:lnTo>
                <a:lnTo>
                  <a:pt x="3827" y="659"/>
                </a:lnTo>
                <a:lnTo>
                  <a:pt x="3832" y="637"/>
                </a:lnTo>
                <a:lnTo>
                  <a:pt x="3837" y="617"/>
                </a:lnTo>
                <a:lnTo>
                  <a:pt x="3841" y="595"/>
                </a:lnTo>
                <a:lnTo>
                  <a:pt x="3847" y="574"/>
                </a:lnTo>
                <a:lnTo>
                  <a:pt x="3852" y="552"/>
                </a:lnTo>
                <a:lnTo>
                  <a:pt x="3857" y="532"/>
                </a:lnTo>
                <a:lnTo>
                  <a:pt x="3857" y="530"/>
                </a:lnTo>
                <a:lnTo>
                  <a:pt x="3857" y="528"/>
                </a:lnTo>
                <a:lnTo>
                  <a:pt x="3850" y="525"/>
                </a:lnTo>
                <a:lnTo>
                  <a:pt x="3842" y="523"/>
                </a:lnTo>
                <a:close/>
                <a:moveTo>
                  <a:pt x="3794" y="750"/>
                </a:moveTo>
                <a:lnTo>
                  <a:pt x="3787" y="794"/>
                </a:lnTo>
                <a:lnTo>
                  <a:pt x="3780" y="839"/>
                </a:lnTo>
                <a:lnTo>
                  <a:pt x="3772" y="883"/>
                </a:lnTo>
                <a:lnTo>
                  <a:pt x="3765" y="926"/>
                </a:lnTo>
                <a:lnTo>
                  <a:pt x="3781" y="930"/>
                </a:lnTo>
                <a:lnTo>
                  <a:pt x="3787" y="886"/>
                </a:lnTo>
                <a:lnTo>
                  <a:pt x="3794" y="843"/>
                </a:lnTo>
                <a:lnTo>
                  <a:pt x="3802" y="798"/>
                </a:lnTo>
                <a:lnTo>
                  <a:pt x="3809" y="754"/>
                </a:lnTo>
                <a:lnTo>
                  <a:pt x="3794" y="750"/>
                </a:lnTo>
                <a:close/>
                <a:moveTo>
                  <a:pt x="3756" y="980"/>
                </a:moveTo>
                <a:lnTo>
                  <a:pt x="3749" y="1024"/>
                </a:lnTo>
                <a:lnTo>
                  <a:pt x="3741" y="1067"/>
                </a:lnTo>
                <a:lnTo>
                  <a:pt x="3734" y="1111"/>
                </a:lnTo>
                <a:lnTo>
                  <a:pt x="3724" y="1155"/>
                </a:lnTo>
                <a:lnTo>
                  <a:pt x="3740" y="1160"/>
                </a:lnTo>
                <a:lnTo>
                  <a:pt x="3749" y="1116"/>
                </a:lnTo>
                <a:lnTo>
                  <a:pt x="3757" y="1071"/>
                </a:lnTo>
                <a:lnTo>
                  <a:pt x="3765" y="1027"/>
                </a:lnTo>
                <a:lnTo>
                  <a:pt x="3772" y="984"/>
                </a:lnTo>
                <a:lnTo>
                  <a:pt x="3756" y="980"/>
                </a:lnTo>
                <a:close/>
                <a:moveTo>
                  <a:pt x="3714" y="1207"/>
                </a:moveTo>
                <a:lnTo>
                  <a:pt x="3708" y="1228"/>
                </a:lnTo>
                <a:lnTo>
                  <a:pt x="3704" y="1250"/>
                </a:lnTo>
                <a:lnTo>
                  <a:pt x="3699" y="1270"/>
                </a:lnTo>
                <a:lnTo>
                  <a:pt x="3693" y="1291"/>
                </a:lnTo>
                <a:lnTo>
                  <a:pt x="3686" y="1313"/>
                </a:lnTo>
                <a:lnTo>
                  <a:pt x="3678" y="1334"/>
                </a:lnTo>
                <a:lnTo>
                  <a:pt x="3671" y="1355"/>
                </a:lnTo>
                <a:lnTo>
                  <a:pt x="3664" y="1376"/>
                </a:lnTo>
                <a:lnTo>
                  <a:pt x="3678" y="1383"/>
                </a:lnTo>
                <a:lnTo>
                  <a:pt x="3693" y="1340"/>
                </a:lnTo>
                <a:lnTo>
                  <a:pt x="3706" y="1298"/>
                </a:lnTo>
                <a:lnTo>
                  <a:pt x="3718" y="1257"/>
                </a:lnTo>
                <a:lnTo>
                  <a:pt x="3729" y="1212"/>
                </a:lnTo>
                <a:lnTo>
                  <a:pt x="3714" y="1207"/>
                </a:lnTo>
                <a:close/>
                <a:moveTo>
                  <a:pt x="3645" y="1426"/>
                </a:moveTo>
                <a:lnTo>
                  <a:pt x="3630" y="1466"/>
                </a:lnTo>
                <a:lnTo>
                  <a:pt x="3612" y="1507"/>
                </a:lnTo>
                <a:lnTo>
                  <a:pt x="3595" y="1547"/>
                </a:lnTo>
                <a:lnTo>
                  <a:pt x="3578" y="1586"/>
                </a:lnTo>
                <a:lnTo>
                  <a:pt x="3592" y="1595"/>
                </a:lnTo>
                <a:lnTo>
                  <a:pt x="3610" y="1555"/>
                </a:lnTo>
                <a:lnTo>
                  <a:pt x="3627" y="1515"/>
                </a:lnTo>
                <a:lnTo>
                  <a:pt x="3644" y="1473"/>
                </a:lnTo>
                <a:lnTo>
                  <a:pt x="3660" y="1433"/>
                </a:lnTo>
                <a:lnTo>
                  <a:pt x="3645" y="1426"/>
                </a:lnTo>
                <a:close/>
                <a:moveTo>
                  <a:pt x="3556" y="1634"/>
                </a:moveTo>
                <a:lnTo>
                  <a:pt x="3553" y="1640"/>
                </a:lnTo>
                <a:lnTo>
                  <a:pt x="3535" y="1676"/>
                </a:lnTo>
                <a:lnTo>
                  <a:pt x="3516" y="1714"/>
                </a:lnTo>
                <a:lnTo>
                  <a:pt x="3494" y="1750"/>
                </a:lnTo>
                <a:lnTo>
                  <a:pt x="3473" y="1786"/>
                </a:lnTo>
                <a:lnTo>
                  <a:pt x="3486" y="1795"/>
                </a:lnTo>
                <a:lnTo>
                  <a:pt x="3508" y="1759"/>
                </a:lnTo>
                <a:lnTo>
                  <a:pt x="3529" y="1721"/>
                </a:lnTo>
                <a:lnTo>
                  <a:pt x="3550" y="1682"/>
                </a:lnTo>
                <a:lnTo>
                  <a:pt x="3570" y="1643"/>
                </a:lnTo>
                <a:lnTo>
                  <a:pt x="3570" y="1642"/>
                </a:lnTo>
                <a:lnTo>
                  <a:pt x="3556" y="1634"/>
                </a:lnTo>
                <a:close/>
                <a:moveTo>
                  <a:pt x="3445" y="1828"/>
                </a:moveTo>
                <a:lnTo>
                  <a:pt x="3437" y="1838"/>
                </a:lnTo>
                <a:lnTo>
                  <a:pt x="3429" y="1849"/>
                </a:lnTo>
                <a:lnTo>
                  <a:pt x="3421" y="1858"/>
                </a:lnTo>
                <a:lnTo>
                  <a:pt x="3413" y="1868"/>
                </a:lnTo>
                <a:lnTo>
                  <a:pt x="3396" y="1885"/>
                </a:lnTo>
                <a:lnTo>
                  <a:pt x="3382" y="1899"/>
                </a:lnTo>
                <a:lnTo>
                  <a:pt x="3366" y="1912"/>
                </a:lnTo>
                <a:lnTo>
                  <a:pt x="3347" y="1924"/>
                </a:lnTo>
                <a:lnTo>
                  <a:pt x="3337" y="1929"/>
                </a:lnTo>
                <a:lnTo>
                  <a:pt x="3326" y="1935"/>
                </a:lnTo>
                <a:lnTo>
                  <a:pt x="3331" y="1951"/>
                </a:lnTo>
                <a:lnTo>
                  <a:pt x="3339" y="1948"/>
                </a:lnTo>
                <a:lnTo>
                  <a:pt x="3345" y="1945"/>
                </a:lnTo>
                <a:lnTo>
                  <a:pt x="3362" y="1935"/>
                </a:lnTo>
                <a:lnTo>
                  <a:pt x="3377" y="1924"/>
                </a:lnTo>
                <a:lnTo>
                  <a:pt x="3392" y="1912"/>
                </a:lnTo>
                <a:lnTo>
                  <a:pt x="3406" y="1899"/>
                </a:lnTo>
                <a:lnTo>
                  <a:pt x="3420" y="1885"/>
                </a:lnTo>
                <a:lnTo>
                  <a:pt x="3433" y="1871"/>
                </a:lnTo>
                <a:lnTo>
                  <a:pt x="3445" y="1855"/>
                </a:lnTo>
                <a:lnTo>
                  <a:pt x="3457" y="1839"/>
                </a:lnTo>
                <a:lnTo>
                  <a:pt x="3445" y="1828"/>
                </a:lnTo>
                <a:close/>
                <a:moveTo>
                  <a:pt x="3283" y="1944"/>
                </a:moveTo>
                <a:lnTo>
                  <a:pt x="3263" y="1945"/>
                </a:lnTo>
                <a:lnTo>
                  <a:pt x="3244" y="1942"/>
                </a:lnTo>
                <a:lnTo>
                  <a:pt x="3225" y="1939"/>
                </a:lnTo>
                <a:lnTo>
                  <a:pt x="3207" y="1934"/>
                </a:lnTo>
                <a:lnTo>
                  <a:pt x="3188" y="1927"/>
                </a:lnTo>
                <a:lnTo>
                  <a:pt x="3170" y="1919"/>
                </a:lnTo>
                <a:lnTo>
                  <a:pt x="3153" y="1911"/>
                </a:lnTo>
                <a:lnTo>
                  <a:pt x="3136" y="1901"/>
                </a:lnTo>
                <a:lnTo>
                  <a:pt x="3128" y="1917"/>
                </a:lnTo>
                <a:lnTo>
                  <a:pt x="3146" y="1927"/>
                </a:lnTo>
                <a:lnTo>
                  <a:pt x="3165" y="1936"/>
                </a:lnTo>
                <a:lnTo>
                  <a:pt x="3184" y="1944"/>
                </a:lnTo>
                <a:lnTo>
                  <a:pt x="3204" y="1951"/>
                </a:lnTo>
                <a:lnTo>
                  <a:pt x="3223" y="1957"/>
                </a:lnTo>
                <a:lnTo>
                  <a:pt x="3243" y="1961"/>
                </a:lnTo>
                <a:lnTo>
                  <a:pt x="3263" y="1962"/>
                </a:lnTo>
                <a:lnTo>
                  <a:pt x="3283" y="1962"/>
                </a:lnTo>
                <a:lnTo>
                  <a:pt x="3283" y="1944"/>
                </a:lnTo>
                <a:close/>
                <a:moveTo>
                  <a:pt x="3094" y="1876"/>
                </a:moveTo>
                <a:lnTo>
                  <a:pt x="3062" y="1852"/>
                </a:lnTo>
                <a:lnTo>
                  <a:pt x="3029" y="1827"/>
                </a:lnTo>
                <a:lnTo>
                  <a:pt x="2998" y="1799"/>
                </a:lnTo>
                <a:lnTo>
                  <a:pt x="2969" y="1772"/>
                </a:lnTo>
                <a:lnTo>
                  <a:pt x="2958" y="1786"/>
                </a:lnTo>
                <a:lnTo>
                  <a:pt x="2989" y="1814"/>
                </a:lnTo>
                <a:lnTo>
                  <a:pt x="3021" y="1841"/>
                </a:lnTo>
                <a:lnTo>
                  <a:pt x="3053" y="1867"/>
                </a:lnTo>
                <a:lnTo>
                  <a:pt x="3087" y="1891"/>
                </a:lnTo>
                <a:lnTo>
                  <a:pt x="3094" y="1876"/>
                </a:lnTo>
                <a:close/>
                <a:moveTo>
                  <a:pt x="2932" y="1737"/>
                </a:moveTo>
                <a:lnTo>
                  <a:pt x="2904" y="1707"/>
                </a:lnTo>
                <a:lnTo>
                  <a:pt x="2876" y="1676"/>
                </a:lnTo>
                <a:lnTo>
                  <a:pt x="2847" y="1645"/>
                </a:lnTo>
                <a:lnTo>
                  <a:pt x="2821" y="1613"/>
                </a:lnTo>
                <a:lnTo>
                  <a:pt x="2809" y="1625"/>
                </a:lnTo>
                <a:lnTo>
                  <a:pt x="2837" y="1657"/>
                </a:lnTo>
                <a:lnTo>
                  <a:pt x="2864" y="1688"/>
                </a:lnTo>
                <a:lnTo>
                  <a:pt x="2893" y="1720"/>
                </a:lnTo>
                <a:lnTo>
                  <a:pt x="2923" y="1750"/>
                </a:lnTo>
                <a:lnTo>
                  <a:pt x="2932" y="1737"/>
                </a:lnTo>
                <a:close/>
                <a:moveTo>
                  <a:pt x="2788" y="1574"/>
                </a:moveTo>
                <a:lnTo>
                  <a:pt x="2761" y="1540"/>
                </a:lnTo>
                <a:lnTo>
                  <a:pt x="2735" y="1507"/>
                </a:lnTo>
                <a:lnTo>
                  <a:pt x="2710" y="1473"/>
                </a:lnTo>
                <a:lnTo>
                  <a:pt x="2685" y="1438"/>
                </a:lnTo>
                <a:lnTo>
                  <a:pt x="2673" y="1449"/>
                </a:lnTo>
                <a:lnTo>
                  <a:pt x="2698" y="1484"/>
                </a:lnTo>
                <a:lnTo>
                  <a:pt x="2724" y="1518"/>
                </a:lnTo>
                <a:lnTo>
                  <a:pt x="2749" y="1552"/>
                </a:lnTo>
                <a:lnTo>
                  <a:pt x="2776" y="1586"/>
                </a:lnTo>
                <a:lnTo>
                  <a:pt x="2788" y="1574"/>
                </a:lnTo>
                <a:close/>
                <a:moveTo>
                  <a:pt x="2657" y="1397"/>
                </a:moveTo>
                <a:lnTo>
                  <a:pt x="2632" y="1360"/>
                </a:lnTo>
                <a:lnTo>
                  <a:pt x="2608" y="1325"/>
                </a:lnTo>
                <a:lnTo>
                  <a:pt x="2583" y="1290"/>
                </a:lnTo>
                <a:lnTo>
                  <a:pt x="2559" y="1255"/>
                </a:lnTo>
                <a:lnTo>
                  <a:pt x="2547" y="1267"/>
                </a:lnTo>
                <a:lnTo>
                  <a:pt x="2571" y="1301"/>
                </a:lnTo>
                <a:lnTo>
                  <a:pt x="2596" y="1336"/>
                </a:lnTo>
                <a:lnTo>
                  <a:pt x="2619" y="1372"/>
                </a:lnTo>
                <a:lnTo>
                  <a:pt x="2644" y="1408"/>
                </a:lnTo>
                <a:lnTo>
                  <a:pt x="2657" y="1397"/>
                </a:lnTo>
                <a:close/>
                <a:moveTo>
                  <a:pt x="2529" y="1213"/>
                </a:moveTo>
                <a:lnTo>
                  <a:pt x="2508" y="1184"/>
                </a:lnTo>
                <a:lnTo>
                  <a:pt x="2485" y="1156"/>
                </a:lnTo>
                <a:lnTo>
                  <a:pt x="2462" y="1128"/>
                </a:lnTo>
                <a:lnTo>
                  <a:pt x="2438" y="1100"/>
                </a:lnTo>
                <a:lnTo>
                  <a:pt x="2420" y="1082"/>
                </a:lnTo>
                <a:lnTo>
                  <a:pt x="2410" y="1095"/>
                </a:lnTo>
                <a:lnTo>
                  <a:pt x="2428" y="1114"/>
                </a:lnTo>
                <a:lnTo>
                  <a:pt x="2451" y="1140"/>
                </a:lnTo>
                <a:lnTo>
                  <a:pt x="2474" y="1168"/>
                </a:lnTo>
                <a:lnTo>
                  <a:pt x="2496" y="1196"/>
                </a:lnTo>
                <a:lnTo>
                  <a:pt x="2517" y="1225"/>
                </a:lnTo>
                <a:lnTo>
                  <a:pt x="2529" y="1213"/>
                </a:lnTo>
                <a:close/>
                <a:moveTo>
                  <a:pt x="2382" y="1049"/>
                </a:moveTo>
                <a:lnTo>
                  <a:pt x="2372" y="1064"/>
                </a:lnTo>
                <a:lnTo>
                  <a:pt x="2368" y="1059"/>
                </a:lnTo>
                <a:lnTo>
                  <a:pt x="2348" y="1047"/>
                </a:lnTo>
                <a:lnTo>
                  <a:pt x="2344" y="1044"/>
                </a:lnTo>
                <a:lnTo>
                  <a:pt x="2330" y="1038"/>
                </a:lnTo>
                <a:lnTo>
                  <a:pt x="2316" y="1032"/>
                </a:lnTo>
                <a:lnTo>
                  <a:pt x="2302" y="1027"/>
                </a:lnTo>
                <a:lnTo>
                  <a:pt x="2288" y="1022"/>
                </a:lnTo>
                <a:lnTo>
                  <a:pt x="2273" y="1020"/>
                </a:lnTo>
                <a:lnTo>
                  <a:pt x="2259" y="1018"/>
                </a:lnTo>
                <a:lnTo>
                  <a:pt x="2244" y="1016"/>
                </a:lnTo>
                <a:lnTo>
                  <a:pt x="2229" y="1016"/>
                </a:lnTo>
                <a:lnTo>
                  <a:pt x="2229" y="998"/>
                </a:lnTo>
                <a:lnTo>
                  <a:pt x="2245" y="998"/>
                </a:lnTo>
                <a:lnTo>
                  <a:pt x="2260" y="999"/>
                </a:lnTo>
                <a:lnTo>
                  <a:pt x="2275" y="1002"/>
                </a:lnTo>
                <a:lnTo>
                  <a:pt x="2289" y="1004"/>
                </a:lnTo>
                <a:lnTo>
                  <a:pt x="2304" y="1009"/>
                </a:lnTo>
                <a:lnTo>
                  <a:pt x="2319" y="1014"/>
                </a:lnTo>
                <a:lnTo>
                  <a:pt x="2334" y="1020"/>
                </a:lnTo>
                <a:lnTo>
                  <a:pt x="2348" y="1027"/>
                </a:lnTo>
                <a:lnTo>
                  <a:pt x="2352" y="1029"/>
                </a:lnTo>
                <a:lnTo>
                  <a:pt x="2355" y="1031"/>
                </a:lnTo>
                <a:lnTo>
                  <a:pt x="2377" y="1044"/>
                </a:lnTo>
                <a:lnTo>
                  <a:pt x="2382" y="1049"/>
                </a:lnTo>
                <a:close/>
                <a:moveTo>
                  <a:pt x="2181" y="1003"/>
                </a:moveTo>
                <a:lnTo>
                  <a:pt x="2161" y="1008"/>
                </a:lnTo>
                <a:lnTo>
                  <a:pt x="2141" y="1014"/>
                </a:lnTo>
                <a:lnTo>
                  <a:pt x="2122" y="1021"/>
                </a:lnTo>
                <a:lnTo>
                  <a:pt x="2104" y="1030"/>
                </a:lnTo>
                <a:lnTo>
                  <a:pt x="2085" y="1039"/>
                </a:lnTo>
                <a:lnTo>
                  <a:pt x="2067" y="1049"/>
                </a:lnTo>
                <a:lnTo>
                  <a:pt x="2050" y="1060"/>
                </a:lnTo>
                <a:lnTo>
                  <a:pt x="2033" y="1071"/>
                </a:lnTo>
                <a:lnTo>
                  <a:pt x="2041" y="1087"/>
                </a:lnTo>
                <a:lnTo>
                  <a:pt x="2057" y="1076"/>
                </a:lnTo>
                <a:lnTo>
                  <a:pt x="2074" y="1065"/>
                </a:lnTo>
                <a:lnTo>
                  <a:pt x="2091" y="1055"/>
                </a:lnTo>
                <a:lnTo>
                  <a:pt x="2110" y="1047"/>
                </a:lnTo>
                <a:lnTo>
                  <a:pt x="2128" y="1038"/>
                </a:lnTo>
                <a:lnTo>
                  <a:pt x="2146" y="1031"/>
                </a:lnTo>
                <a:lnTo>
                  <a:pt x="2165" y="1026"/>
                </a:lnTo>
                <a:lnTo>
                  <a:pt x="2183" y="1021"/>
                </a:lnTo>
                <a:lnTo>
                  <a:pt x="2181" y="1003"/>
                </a:lnTo>
                <a:close/>
                <a:moveTo>
                  <a:pt x="1992" y="1101"/>
                </a:moveTo>
                <a:lnTo>
                  <a:pt x="1960" y="1128"/>
                </a:lnTo>
                <a:lnTo>
                  <a:pt x="1930" y="1156"/>
                </a:lnTo>
                <a:lnTo>
                  <a:pt x="1900" y="1185"/>
                </a:lnTo>
                <a:lnTo>
                  <a:pt x="1871" y="1216"/>
                </a:lnTo>
                <a:lnTo>
                  <a:pt x="1882" y="1229"/>
                </a:lnTo>
                <a:lnTo>
                  <a:pt x="1910" y="1199"/>
                </a:lnTo>
                <a:lnTo>
                  <a:pt x="1940" y="1169"/>
                </a:lnTo>
                <a:lnTo>
                  <a:pt x="1970" y="1142"/>
                </a:lnTo>
                <a:lnTo>
                  <a:pt x="2002" y="1116"/>
                </a:lnTo>
                <a:lnTo>
                  <a:pt x="1992" y="1101"/>
                </a:lnTo>
                <a:close/>
                <a:moveTo>
                  <a:pt x="1837" y="1253"/>
                </a:moveTo>
                <a:lnTo>
                  <a:pt x="1808" y="1285"/>
                </a:lnTo>
                <a:lnTo>
                  <a:pt x="1782" y="1318"/>
                </a:lnTo>
                <a:lnTo>
                  <a:pt x="1754" y="1351"/>
                </a:lnTo>
                <a:lnTo>
                  <a:pt x="1728" y="1385"/>
                </a:lnTo>
                <a:lnTo>
                  <a:pt x="1740" y="1396"/>
                </a:lnTo>
                <a:lnTo>
                  <a:pt x="1766" y="1363"/>
                </a:lnTo>
                <a:lnTo>
                  <a:pt x="1792" y="1330"/>
                </a:lnTo>
                <a:lnTo>
                  <a:pt x="1820" y="1297"/>
                </a:lnTo>
                <a:lnTo>
                  <a:pt x="1848" y="1267"/>
                </a:lnTo>
                <a:lnTo>
                  <a:pt x="1837" y="1253"/>
                </a:lnTo>
                <a:close/>
                <a:moveTo>
                  <a:pt x="1698" y="1426"/>
                </a:moveTo>
                <a:lnTo>
                  <a:pt x="1673" y="1460"/>
                </a:lnTo>
                <a:lnTo>
                  <a:pt x="1649" y="1495"/>
                </a:lnTo>
                <a:lnTo>
                  <a:pt x="1624" y="1532"/>
                </a:lnTo>
                <a:lnTo>
                  <a:pt x="1601" y="1568"/>
                </a:lnTo>
                <a:lnTo>
                  <a:pt x="1613" y="1578"/>
                </a:lnTo>
                <a:lnTo>
                  <a:pt x="1637" y="1543"/>
                </a:lnTo>
                <a:lnTo>
                  <a:pt x="1660" y="1506"/>
                </a:lnTo>
                <a:lnTo>
                  <a:pt x="1685" y="1472"/>
                </a:lnTo>
                <a:lnTo>
                  <a:pt x="1709" y="1437"/>
                </a:lnTo>
                <a:lnTo>
                  <a:pt x="1698" y="1426"/>
                </a:lnTo>
                <a:close/>
                <a:moveTo>
                  <a:pt x="1573" y="1612"/>
                </a:moveTo>
                <a:lnTo>
                  <a:pt x="1551" y="1648"/>
                </a:lnTo>
                <a:lnTo>
                  <a:pt x="1528" y="1685"/>
                </a:lnTo>
                <a:lnTo>
                  <a:pt x="1506" y="1722"/>
                </a:lnTo>
                <a:lnTo>
                  <a:pt x="1485" y="1759"/>
                </a:lnTo>
                <a:lnTo>
                  <a:pt x="1485" y="1760"/>
                </a:lnTo>
                <a:lnTo>
                  <a:pt x="1497" y="1770"/>
                </a:lnTo>
                <a:lnTo>
                  <a:pt x="1520" y="1732"/>
                </a:lnTo>
                <a:lnTo>
                  <a:pt x="1541" y="1696"/>
                </a:lnTo>
                <a:lnTo>
                  <a:pt x="1563" y="1659"/>
                </a:lnTo>
                <a:lnTo>
                  <a:pt x="1587" y="1622"/>
                </a:lnTo>
                <a:lnTo>
                  <a:pt x="1573" y="1612"/>
                </a:lnTo>
                <a:close/>
                <a:moveTo>
                  <a:pt x="1458" y="1804"/>
                </a:moveTo>
                <a:lnTo>
                  <a:pt x="1455" y="1810"/>
                </a:lnTo>
                <a:lnTo>
                  <a:pt x="1433" y="1844"/>
                </a:lnTo>
                <a:lnTo>
                  <a:pt x="1410" y="1878"/>
                </a:lnTo>
                <a:lnTo>
                  <a:pt x="1397" y="1894"/>
                </a:lnTo>
                <a:lnTo>
                  <a:pt x="1385" y="1910"/>
                </a:lnTo>
                <a:lnTo>
                  <a:pt x="1372" y="1925"/>
                </a:lnTo>
                <a:lnTo>
                  <a:pt x="1358" y="1939"/>
                </a:lnTo>
                <a:lnTo>
                  <a:pt x="1369" y="1952"/>
                </a:lnTo>
                <a:lnTo>
                  <a:pt x="1383" y="1937"/>
                </a:lnTo>
                <a:lnTo>
                  <a:pt x="1396" y="1922"/>
                </a:lnTo>
                <a:lnTo>
                  <a:pt x="1409" y="1906"/>
                </a:lnTo>
                <a:lnTo>
                  <a:pt x="1422" y="1890"/>
                </a:lnTo>
                <a:lnTo>
                  <a:pt x="1445" y="1855"/>
                </a:lnTo>
                <a:lnTo>
                  <a:pt x="1468" y="1820"/>
                </a:lnTo>
                <a:lnTo>
                  <a:pt x="1471" y="1814"/>
                </a:lnTo>
                <a:lnTo>
                  <a:pt x="1458" y="1804"/>
                </a:lnTo>
                <a:close/>
                <a:moveTo>
                  <a:pt x="1322" y="1972"/>
                </a:moveTo>
                <a:lnTo>
                  <a:pt x="1305" y="1984"/>
                </a:lnTo>
                <a:lnTo>
                  <a:pt x="1288" y="1993"/>
                </a:lnTo>
                <a:lnTo>
                  <a:pt x="1271" y="2003"/>
                </a:lnTo>
                <a:lnTo>
                  <a:pt x="1254" y="2010"/>
                </a:lnTo>
                <a:lnTo>
                  <a:pt x="1236" y="2016"/>
                </a:lnTo>
                <a:lnTo>
                  <a:pt x="1218" y="2020"/>
                </a:lnTo>
                <a:lnTo>
                  <a:pt x="1198" y="2024"/>
                </a:lnTo>
                <a:lnTo>
                  <a:pt x="1178" y="2025"/>
                </a:lnTo>
                <a:lnTo>
                  <a:pt x="1179" y="2042"/>
                </a:lnTo>
                <a:lnTo>
                  <a:pt x="1199" y="2041"/>
                </a:lnTo>
                <a:lnTo>
                  <a:pt x="1220" y="2038"/>
                </a:lnTo>
                <a:lnTo>
                  <a:pt x="1239" y="2033"/>
                </a:lnTo>
                <a:lnTo>
                  <a:pt x="1258" y="2027"/>
                </a:lnTo>
                <a:lnTo>
                  <a:pt x="1277" y="2019"/>
                </a:lnTo>
                <a:lnTo>
                  <a:pt x="1295" y="2010"/>
                </a:lnTo>
                <a:lnTo>
                  <a:pt x="1313" y="1999"/>
                </a:lnTo>
                <a:lnTo>
                  <a:pt x="1330" y="1986"/>
                </a:lnTo>
                <a:lnTo>
                  <a:pt x="1322" y="1972"/>
                </a:lnTo>
                <a:close/>
                <a:moveTo>
                  <a:pt x="1132" y="2021"/>
                </a:moveTo>
                <a:lnTo>
                  <a:pt x="1114" y="2018"/>
                </a:lnTo>
                <a:lnTo>
                  <a:pt x="1095" y="2013"/>
                </a:lnTo>
                <a:lnTo>
                  <a:pt x="1076" y="2007"/>
                </a:lnTo>
                <a:lnTo>
                  <a:pt x="1058" y="2001"/>
                </a:lnTo>
                <a:lnTo>
                  <a:pt x="1040" y="1992"/>
                </a:lnTo>
                <a:lnTo>
                  <a:pt x="1022" y="1984"/>
                </a:lnTo>
                <a:lnTo>
                  <a:pt x="1004" y="1975"/>
                </a:lnTo>
                <a:lnTo>
                  <a:pt x="987" y="1965"/>
                </a:lnTo>
                <a:lnTo>
                  <a:pt x="979" y="1981"/>
                </a:lnTo>
                <a:lnTo>
                  <a:pt x="997" y="1991"/>
                </a:lnTo>
                <a:lnTo>
                  <a:pt x="1015" y="2001"/>
                </a:lnTo>
                <a:lnTo>
                  <a:pt x="1034" y="2009"/>
                </a:lnTo>
                <a:lnTo>
                  <a:pt x="1053" y="2018"/>
                </a:lnTo>
                <a:lnTo>
                  <a:pt x="1073" y="2025"/>
                </a:lnTo>
                <a:lnTo>
                  <a:pt x="1092" y="2031"/>
                </a:lnTo>
                <a:lnTo>
                  <a:pt x="1111" y="2036"/>
                </a:lnTo>
                <a:lnTo>
                  <a:pt x="1130" y="2040"/>
                </a:lnTo>
                <a:lnTo>
                  <a:pt x="1132" y="2021"/>
                </a:lnTo>
                <a:close/>
                <a:moveTo>
                  <a:pt x="946" y="1940"/>
                </a:moveTo>
                <a:lnTo>
                  <a:pt x="930" y="1928"/>
                </a:lnTo>
                <a:lnTo>
                  <a:pt x="914" y="1914"/>
                </a:lnTo>
                <a:lnTo>
                  <a:pt x="898" y="1902"/>
                </a:lnTo>
                <a:lnTo>
                  <a:pt x="883" y="1888"/>
                </a:lnTo>
                <a:lnTo>
                  <a:pt x="868" y="1873"/>
                </a:lnTo>
                <a:lnTo>
                  <a:pt x="855" y="1858"/>
                </a:lnTo>
                <a:lnTo>
                  <a:pt x="841" y="1843"/>
                </a:lnTo>
                <a:lnTo>
                  <a:pt x="827" y="1827"/>
                </a:lnTo>
                <a:lnTo>
                  <a:pt x="815" y="1839"/>
                </a:lnTo>
                <a:lnTo>
                  <a:pt x="829" y="1856"/>
                </a:lnTo>
                <a:lnTo>
                  <a:pt x="844" y="1872"/>
                </a:lnTo>
                <a:lnTo>
                  <a:pt x="859" y="1886"/>
                </a:lnTo>
                <a:lnTo>
                  <a:pt x="874" y="1902"/>
                </a:lnTo>
                <a:lnTo>
                  <a:pt x="889" y="1916"/>
                </a:lnTo>
                <a:lnTo>
                  <a:pt x="905" y="1930"/>
                </a:lnTo>
                <a:lnTo>
                  <a:pt x="921" y="1942"/>
                </a:lnTo>
                <a:lnTo>
                  <a:pt x="938" y="1954"/>
                </a:lnTo>
                <a:lnTo>
                  <a:pt x="946" y="1940"/>
                </a:lnTo>
                <a:close/>
                <a:moveTo>
                  <a:pt x="796" y="1787"/>
                </a:moveTo>
                <a:lnTo>
                  <a:pt x="772" y="1753"/>
                </a:lnTo>
                <a:lnTo>
                  <a:pt x="748" y="1716"/>
                </a:lnTo>
                <a:lnTo>
                  <a:pt x="725" y="1681"/>
                </a:lnTo>
                <a:lnTo>
                  <a:pt x="701" y="1645"/>
                </a:lnTo>
                <a:lnTo>
                  <a:pt x="689" y="1656"/>
                </a:lnTo>
                <a:lnTo>
                  <a:pt x="712" y="1692"/>
                </a:lnTo>
                <a:lnTo>
                  <a:pt x="735" y="1727"/>
                </a:lnTo>
                <a:lnTo>
                  <a:pt x="759" y="1764"/>
                </a:lnTo>
                <a:lnTo>
                  <a:pt x="784" y="1799"/>
                </a:lnTo>
                <a:lnTo>
                  <a:pt x="796" y="1787"/>
                </a:lnTo>
                <a:close/>
                <a:moveTo>
                  <a:pt x="673" y="1601"/>
                </a:moveTo>
                <a:lnTo>
                  <a:pt x="648" y="1566"/>
                </a:lnTo>
                <a:lnTo>
                  <a:pt x="621" y="1532"/>
                </a:lnTo>
                <a:lnTo>
                  <a:pt x="608" y="1516"/>
                </a:lnTo>
                <a:lnTo>
                  <a:pt x="594" y="1500"/>
                </a:lnTo>
                <a:lnTo>
                  <a:pt x="579" y="1484"/>
                </a:lnTo>
                <a:lnTo>
                  <a:pt x="563" y="1471"/>
                </a:lnTo>
                <a:lnTo>
                  <a:pt x="553" y="1484"/>
                </a:lnTo>
                <a:lnTo>
                  <a:pt x="569" y="1499"/>
                </a:lnTo>
                <a:lnTo>
                  <a:pt x="583" y="1513"/>
                </a:lnTo>
                <a:lnTo>
                  <a:pt x="597" y="1528"/>
                </a:lnTo>
                <a:lnTo>
                  <a:pt x="611" y="1545"/>
                </a:lnTo>
                <a:lnTo>
                  <a:pt x="636" y="1578"/>
                </a:lnTo>
                <a:lnTo>
                  <a:pt x="661" y="1612"/>
                </a:lnTo>
                <a:lnTo>
                  <a:pt x="673" y="1601"/>
                </a:lnTo>
                <a:close/>
                <a:moveTo>
                  <a:pt x="524" y="1439"/>
                </a:moveTo>
                <a:lnTo>
                  <a:pt x="506" y="1427"/>
                </a:lnTo>
                <a:lnTo>
                  <a:pt x="488" y="1417"/>
                </a:lnTo>
                <a:lnTo>
                  <a:pt x="470" y="1408"/>
                </a:lnTo>
                <a:lnTo>
                  <a:pt x="451" y="1400"/>
                </a:lnTo>
                <a:lnTo>
                  <a:pt x="433" y="1393"/>
                </a:lnTo>
                <a:lnTo>
                  <a:pt x="414" y="1387"/>
                </a:lnTo>
                <a:lnTo>
                  <a:pt x="394" y="1381"/>
                </a:lnTo>
                <a:lnTo>
                  <a:pt x="375" y="1377"/>
                </a:lnTo>
                <a:lnTo>
                  <a:pt x="371" y="1394"/>
                </a:lnTo>
                <a:lnTo>
                  <a:pt x="390" y="1399"/>
                </a:lnTo>
                <a:lnTo>
                  <a:pt x="410" y="1404"/>
                </a:lnTo>
                <a:lnTo>
                  <a:pt x="428" y="1410"/>
                </a:lnTo>
                <a:lnTo>
                  <a:pt x="446" y="1417"/>
                </a:lnTo>
                <a:lnTo>
                  <a:pt x="464" y="1425"/>
                </a:lnTo>
                <a:lnTo>
                  <a:pt x="482" y="1433"/>
                </a:lnTo>
                <a:lnTo>
                  <a:pt x="499" y="1443"/>
                </a:lnTo>
                <a:lnTo>
                  <a:pt x="516" y="1455"/>
                </a:lnTo>
                <a:lnTo>
                  <a:pt x="524" y="1439"/>
                </a:lnTo>
                <a:close/>
                <a:moveTo>
                  <a:pt x="327" y="1370"/>
                </a:moveTo>
                <a:lnTo>
                  <a:pt x="305" y="1369"/>
                </a:lnTo>
                <a:lnTo>
                  <a:pt x="284" y="1368"/>
                </a:lnTo>
                <a:lnTo>
                  <a:pt x="263" y="1368"/>
                </a:lnTo>
                <a:lnTo>
                  <a:pt x="240" y="1369"/>
                </a:lnTo>
                <a:lnTo>
                  <a:pt x="239" y="1369"/>
                </a:lnTo>
                <a:lnTo>
                  <a:pt x="221" y="1372"/>
                </a:lnTo>
                <a:lnTo>
                  <a:pt x="204" y="1377"/>
                </a:lnTo>
                <a:lnTo>
                  <a:pt x="186" y="1382"/>
                </a:lnTo>
                <a:lnTo>
                  <a:pt x="169" y="1388"/>
                </a:lnTo>
                <a:lnTo>
                  <a:pt x="173" y="1405"/>
                </a:lnTo>
                <a:lnTo>
                  <a:pt x="190" y="1399"/>
                </a:lnTo>
                <a:lnTo>
                  <a:pt x="207" y="1394"/>
                </a:lnTo>
                <a:lnTo>
                  <a:pt x="224" y="1389"/>
                </a:lnTo>
                <a:lnTo>
                  <a:pt x="241" y="1386"/>
                </a:lnTo>
                <a:lnTo>
                  <a:pt x="257" y="1386"/>
                </a:lnTo>
                <a:lnTo>
                  <a:pt x="273" y="1386"/>
                </a:lnTo>
                <a:lnTo>
                  <a:pt x="289" y="1386"/>
                </a:lnTo>
                <a:lnTo>
                  <a:pt x="304" y="1387"/>
                </a:lnTo>
                <a:lnTo>
                  <a:pt x="315" y="1387"/>
                </a:lnTo>
                <a:lnTo>
                  <a:pt x="326" y="1388"/>
                </a:lnTo>
                <a:lnTo>
                  <a:pt x="327" y="1370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accent3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5" name="Группа 36">
            <a:extLst>
              <a:ext uri="{FF2B5EF4-FFF2-40B4-BE49-F238E27FC236}">
                <a16:creationId xmlns:a16="http://schemas.microsoft.com/office/drawing/2014/main" id="{5BD5C475-A234-4CFF-879C-DFCB26661DFD}"/>
              </a:ext>
            </a:extLst>
          </p:cNvPr>
          <p:cNvGrpSpPr/>
          <p:nvPr/>
        </p:nvGrpSpPr>
        <p:grpSpPr>
          <a:xfrm>
            <a:off x="385876" y="4258113"/>
            <a:ext cx="379884" cy="555128"/>
            <a:chOff x="7382762" y="2871558"/>
            <a:chExt cx="805354" cy="1185125"/>
          </a:xfrm>
          <a:solidFill>
            <a:schemeClr val="accent6"/>
          </a:solidFill>
        </p:grpSpPr>
        <p:sp>
          <p:nvSpPr>
            <p:cNvPr id="38" name="Полилиния: фигура 34">
              <a:extLst>
                <a:ext uri="{FF2B5EF4-FFF2-40B4-BE49-F238E27FC236}">
                  <a16:creationId xmlns:a16="http://schemas.microsoft.com/office/drawing/2014/main" id="{AF07530E-B9A1-4DA9-A5DD-E960C2898F9C}"/>
                </a:ext>
              </a:extLst>
            </p:cNvPr>
            <p:cNvSpPr/>
            <p:nvPr/>
          </p:nvSpPr>
          <p:spPr>
            <a:xfrm>
              <a:off x="7382762" y="2871558"/>
              <a:ext cx="805354" cy="1185125"/>
            </a:xfrm>
            <a:custGeom>
              <a:avLst/>
              <a:gdLst>
                <a:gd name="connsiteX0" fmla="*/ 402741 w 805354"/>
                <a:gd name="connsiteY0" fmla="*/ 0 h 1629543"/>
                <a:gd name="connsiteX1" fmla="*/ 423479 w 805354"/>
                <a:gd name="connsiteY1" fmla="*/ 700 h 1629543"/>
                <a:gd name="connsiteX2" fmla="*/ 443963 w 805354"/>
                <a:gd name="connsiteY2" fmla="*/ 2886 h 1629543"/>
                <a:gd name="connsiteX3" fmla="*/ 464065 w 805354"/>
                <a:gd name="connsiteY3" fmla="*/ 6297 h 1629543"/>
                <a:gd name="connsiteX4" fmla="*/ 483912 w 805354"/>
                <a:gd name="connsiteY4" fmla="*/ 11195 h 1629543"/>
                <a:gd name="connsiteX5" fmla="*/ 503378 w 805354"/>
                <a:gd name="connsiteY5" fmla="*/ 17319 h 1629543"/>
                <a:gd name="connsiteX6" fmla="*/ 522526 w 805354"/>
                <a:gd name="connsiteY6" fmla="*/ 24753 h 1629543"/>
                <a:gd name="connsiteX7" fmla="*/ 541165 w 805354"/>
                <a:gd name="connsiteY7" fmla="*/ 33412 h 1629543"/>
                <a:gd name="connsiteX8" fmla="*/ 559486 w 805354"/>
                <a:gd name="connsiteY8" fmla="*/ 43210 h 1629543"/>
                <a:gd name="connsiteX9" fmla="*/ 577234 w 805354"/>
                <a:gd name="connsiteY9" fmla="*/ 54143 h 1629543"/>
                <a:gd name="connsiteX10" fmla="*/ 594664 w 805354"/>
                <a:gd name="connsiteY10" fmla="*/ 66388 h 1629543"/>
                <a:gd name="connsiteX11" fmla="*/ 611522 w 805354"/>
                <a:gd name="connsiteY11" fmla="*/ 79684 h 1629543"/>
                <a:gd name="connsiteX12" fmla="*/ 627871 w 805354"/>
                <a:gd name="connsiteY12" fmla="*/ 93942 h 1629543"/>
                <a:gd name="connsiteX13" fmla="*/ 643647 w 805354"/>
                <a:gd name="connsiteY13" fmla="*/ 109248 h 1629543"/>
                <a:gd name="connsiteX14" fmla="*/ 658851 w 805354"/>
                <a:gd name="connsiteY14" fmla="*/ 125606 h 1629543"/>
                <a:gd name="connsiteX15" fmla="*/ 673419 w 805354"/>
                <a:gd name="connsiteY15" fmla="*/ 142924 h 1629543"/>
                <a:gd name="connsiteX16" fmla="*/ 687477 w 805354"/>
                <a:gd name="connsiteY16" fmla="*/ 161030 h 1629543"/>
                <a:gd name="connsiteX17" fmla="*/ 700773 w 805354"/>
                <a:gd name="connsiteY17" fmla="*/ 180186 h 1629543"/>
                <a:gd name="connsiteX18" fmla="*/ 713368 w 805354"/>
                <a:gd name="connsiteY18" fmla="*/ 200129 h 1629543"/>
                <a:gd name="connsiteX19" fmla="*/ 725391 w 805354"/>
                <a:gd name="connsiteY19" fmla="*/ 220946 h 1629543"/>
                <a:gd name="connsiteX20" fmla="*/ 736588 w 805354"/>
                <a:gd name="connsiteY20" fmla="*/ 242463 h 1629543"/>
                <a:gd name="connsiteX21" fmla="*/ 747084 w 805354"/>
                <a:gd name="connsiteY21" fmla="*/ 264768 h 1629543"/>
                <a:gd name="connsiteX22" fmla="*/ 756753 w 805354"/>
                <a:gd name="connsiteY22" fmla="*/ 287860 h 1629543"/>
                <a:gd name="connsiteX23" fmla="*/ 765659 w 805354"/>
                <a:gd name="connsiteY23" fmla="*/ 311476 h 1629543"/>
                <a:gd name="connsiteX24" fmla="*/ 773738 w 805354"/>
                <a:gd name="connsiteY24" fmla="*/ 335880 h 1629543"/>
                <a:gd name="connsiteX25" fmla="*/ 780926 w 805354"/>
                <a:gd name="connsiteY25" fmla="*/ 360809 h 1629543"/>
                <a:gd name="connsiteX26" fmla="*/ 787288 w 805354"/>
                <a:gd name="connsiteY26" fmla="*/ 386437 h 1629543"/>
                <a:gd name="connsiteX27" fmla="*/ 792695 w 805354"/>
                <a:gd name="connsiteY27" fmla="*/ 412503 h 1629543"/>
                <a:gd name="connsiteX28" fmla="*/ 797212 w 805354"/>
                <a:gd name="connsiteY28" fmla="*/ 439093 h 1629543"/>
                <a:gd name="connsiteX29" fmla="*/ 800710 w 805354"/>
                <a:gd name="connsiteY29" fmla="*/ 466121 h 1629543"/>
                <a:gd name="connsiteX30" fmla="*/ 803255 w 805354"/>
                <a:gd name="connsiteY30" fmla="*/ 493674 h 1629543"/>
                <a:gd name="connsiteX31" fmla="*/ 804845 w 805354"/>
                <a:gd name="connsiteY31" fmla="*/ 521664 h 1629543"/>
                <a:gd name="connsiteX32" fmla="*/ 805354 w 805354"/>
                <a:gd name="connsiteY32" fmla="*/ 549829 h 1629543"/>
                <a:gd name="connsiteX33" fmla="*/ 804973 w 805354"/>
                <a:gd name="connsiteY33" fmla="*/ 566710 h 1629543"/>
                <a:gd name="connsiteX34" fmla="*/ 803955 w 805354"/>
                <a:gd name="connsiteY34" fmla="*/ 583767 h 1629543"/>
                <a:gd name="connsiteX35" fmla="*/ 802173 w 805354"/>
                <a:gd name="connsiteY35" fmla="*/ 601435 h 1629543"/>
                <a:gd name="connsiteX36" fmla="*/ 799883 w 805354"/>
                <a:gd name="connsiteY36" fmla="*/ 619366 h 1629543"/>
                <a:gd name="connsiteX37" fmla="*/ 796893 w 805354"/>
                <a:gd name="connsiteY37" fmla="*/ 637472 h 1629543"/>
                <a:gd name="connsiteX38" fmla="*/ 793522 w 805354"/>
                <a:gd name="connsiteY38" fmla="*/ 655928 h 1629543"/>
                <a:gd name="connsiteX39" fmla="*/ 789642 w 805354"/>
                <a:gd name="connsiteY39" fmla="*/ 674384 h 1629543"/>
                <a:gd name="connsiteX40" fmla="*/ 785252 w 805354"/>
                <a:gd name="connsiteY40" fmla="*/ 692928 h 1629543"/>
                <a:gd name="connsiteX41" fmla="*/ 780608 w 805354"/>
                <a:gd name="connsiteY41" fmla="*/ 711558 h 1629543"/>
                <a:gd name="connsiteX42" fmla="*/ 775583 w 805354"/>
                <a:gd name="connsiteY42" fmla="*/ 730101 h 1629543"/>
                <a:gd name="connsiteX43" fmla="*/ 770303 w 805354"/>
                <a:gd name="connsiteY43" fmla="*/ 748470 h 1629543"/>
                <a:gd name="connsiteX44" fmla="*/ 764768 w 805354"/>
                <a:gd name="connsiteY44" fmla="*/ 766664 h 1629543"/>
                <a:gd name="connsiteX45" fmla="*/ 758979 w 805354"/>
                <a:gd name="connsiteY45" fmla="*/ 784769 h 1629543"/>
                <a:gd name="connsiteX46" fmla="*/ 753127 w 805354"/>
                <a:gd name="connsiteY46" fmla="*/ 802351 h 1629543"/>
                <a:gd name="connsiteX47" fmla="*/ 747211 w 805354"/>
                <a:gd name="connsiteY47" fmla="*/ 819582 h 1629543"/>
                <a:gd name="connsiteX48" fmla="*/ 741168 w 805354"/>
                <a:gd name="connsiteY48" fmla="*/ 836464 h 1629543"/>
                <a:gd name="connsiteX49" fmla="*/ 735188 w 805354"/>
                <a:gd name="connsiteY49" fmla="*/ 852733 h 1629543"/>
                <a:gd name="connsiteX50" fmla="*/ 729145 w 805354"/>
                <a:gd name="connsiteY50" fmla="*/ 868477 h 1629543"/>
                <a:gd name="connsiteX51" fmla="*/ 723292 w 805354"/>
                <a:gd name="connsiteY51" fmla="*/ 883522 h 1629543"/>
                <a:gd name="connsiteX52" fmla="*/ 717631 w 805354"/>
                <a:gd name="connsiteY52" fmla="*/ 897867 h 1629543"/>
                <a:gd name="connsiteX53" fmla="*/ 712032 w 805354"/>
                <a:gd name="connsiteY53" fmla="*/ 911424 h 1629543"/>
                <a:gd name="connsiteX54" fmla="*/ 706752 w 805354"/>
                <a:gd name="connsiteY54" fmla="*/ 924283 h 1629543"/>
                <a:gd name="connsiteX55" fmla="*/ 701663 w 805354"/>
                <a:gd name="connsiteY55" fmla="*/ 936091 h 1629543"/>
                <a:gd name="connsiteX56" fmla="*/ 697019 w 805354"/>
                <a:gd name="connsiteY56" fmla="*/ 946937 h 1629543"/>
                <a:gd name="connsiteX57" fmla="*/ 692694 w 805354"/>
                <a:gd name="connsiteY57" fmla="*/ 956733 h 1629543"/>
                <a:gd name="connsiteX58" fmla="*/ 688813 w 805354"/>
                <a:gd name="connsiteY58" fmla="*/ 965480 h 1629543"/>
                <a:gd name="connsiteX59" fmla="*/ 685378 w 805354"/>
                <a:gd name="connsiteY59" fmla="*/ 973003 h 1629543"/>
                <a:gd name="connsiteX60" fmla="*/ 682515 w 805354"/>
                <a:gd name="connsiteY60" fmla="*/ 979475 h 1629543"/>
                <a:gd name="connsiteX61" fmla="*/ 678444 w 805354"/>
                <a:gd name="connsiteY61" fmla="*/ 988135 h 1629543"/>
                <a:gd name="connsiteX62" fmla="*/ 676917 w 805354"/>
                <a:gd name="connsiteY62" fmla="*/ 991196 h 1629543"/>
                <a:gd name="connsiteX63" fmla="*/ 387919 w 805354"/>
                <a:gd name="connsiteY63" fmla="*/ 1629543 h 1629543"/>
                <a:gd name="connsiteX64" fmla="*/ 110879 w 805354"/>
                <a:gd name="connsiteY64" fmla="*/ 983674 h 1629543"/>
                <a:gd name="connsiteX65" fmla="*/ 109671 w 805354"/>
                <a:gd name="connsiteY65" fmla="*/ 980437 h 1629543"/>
                <a:gd name="connsiteX66" fmla="*/ 106108 w 805354"/>
                <a:gd name="connsiteY66" fmla="*/ 971428 h 1629543"/>
                <a:gd name="connsiteX67" fmla="*/ 100638 w 805354"/>
                <a:gd name="connsiteY67" fmla="*/ 956908 h 1629543"/>
                <a:gd name="connsiteX68" fmla="*/ 93576 w 805354"/>
                <a:gd name="connsiteY68" fmla="*/ 937665 h 1629543"/>
                <a:gd name="connsiteX69" fmla="*/ 89505 w 805354"/>
                <a:gd name="connsiteY69" fmla="*/ 926469 h 1629543"/>
                <a:gd name="connsiteX70" fmla="*/ 85116 w 805354"/>
                <a:gd name="connsiteY70" fmla="*/ 914398 h 1629543"/>
                <a:gd name="connsiteX71" fmla="*/ 80599 w 805354"/>
                <a:gd name="connsiteY71" fmla="*/ 901278 h 1629543"/>
                <a:gd name="connsiteX72" fmla="*/ 75828 w 805354"/>
                <a:gd name="connsiteY72" fmla="*/ 887371 h 1629543"/>
                <a:gd name="connsiteX73" fmla="*/ 70866 w 805354"/>
                <a:gd name="connsiteY73" fmla="*/ 872763 h 1629543"/>
                <a:gd name="connsiteX74" fmla="*/ 65777 w 805354"/>
                <a:gd name="connsiteY74" fmla="*/ 857456 h 1629543"/>
                <a:gd name="connsiteX75" fmla="*/ 60624 w 805354"/>
                <a:gd name="connsiteY75" fmla="*/ 841450 h 1629543"/>
                <a:gd name="connsiteX76" fmla="*/ 55408 w 805354"/>
                <a:gd name="connsiteY76" fmla="*/ 825092 h 1629543"/>
                <a:gd name="connsiteX77" fmla="*/ 50255 w 805354"/>
                <a:gd name="connsiteY77" fmla="*/ 808124 h 1629543"/>
                <a:gd name="connsiteX78" fmla="*/ 45102 w 805354"/>
                <a:gd name="connsiteY78" fmla="*/ 790805 h 1629543"/>
                <a:gd name="connsiteX79" fmla="*/ 40013 w 805354"/>
                <a:gd name="connsiteY79" fmla="*/ 773224 h 1629543"/>
                <a:gd name="connsiteX80" fmla="*/ 35051 w 805354"/>
                <a:gd name="connsiteY80" fmla="*/ 755380 h 1629543"/>
                <a:gd name="connsiteX81" fmla="*/ 30280 w 805354"/>
                <a:gd name="connsiteY81" fmla="*/ 737449 h 1629543"/>
                <a:gd name="connsiteX82" fmla="*/ 25700 w 805354"/>
                <a:gd name="connsiteY82" fmla="*/ 719343 h 1629543"/>
                <a:gd name="connsiteX83" fmla="*/ 21438 w 805354"/>
                <a:gd name="connsiteY83" fmla="*/ 701237 h 1629543"/>
                <a:gd name="connsiteX84" fmla="*/ 17366 w 805354"/>
                <a:gd name="connsiteY84" fmla="*/ 683219 h 1629543"/>
                <a:gd name="connsiteX85" fmla="*/ 13549 w 805354"/>
                <a:gd name="connsiteY85" fmla="*/ 665375 h 1629543"/>
                <a:gd name="connsiteX86" fmla="*/ 10242 w 805354"/>
                <a:gd name="connsiteY86" fmla="*/ 647619 h 1629543"/>
                <a:gd name="connsiteX87" fmla="*/ 7252 w 805354"/>
                <a:gd name="connsiteY87" fmla="*/ 630212 h 1629543"/>
                <a:gd name="connsiteX88" fmla="*/ 4771 w 805354"/>
                <a:gd name="connsiteY88" fmla="*/ 613156 h 1629543"/>
                <a:gd name="connsiteX89" fmla="*/ 2735 w 805354"/>
                <a:gd name="connsiteY89" fmla="*/ 596537 h 1629543"/>
                <a:gd name="connsiteX90" fmla="*/ 1272 w 805354"/>
                <a:gd name="connsiteY90" fmla="*/ 580442 h 1629543"/>
                <a:gd name="connsiteX91" fmla="*/ 318 w 805354"/>
                <a:gd name="connsiteY91" fmla="*/ 564873 h 1629543"/>
                <a:gd name="connsiteX92" fmla="*/ 0 w 805354"/>
                <a:gd name="connsiteY92" fmla="*/ 549829 h 1629543"/>
                <a:gd name="connsiteX93" fmla="*/ 509 w 805354"/>
                <a:gd name="connsiteY93" fmla="*/ 521664 h 1629543"/>
                <a:gd name="connsiteX94" fmla="*/ 2099 w 805354"/>
                <a:gd name="connsiteY94" fmla="*/ 493674 h 1629543"/>
                <a:gd name="connsiteX95" fmla="*/ 4644 w 805354"/>
                <a:gd name="connsiteY95" fmla="*/ 466121 h 1629543"/>
                <a:gd name="connsiteX96" fmla="*/ 8143 w 805354"/>
                <a:gd name="connsiteY96" fmla="*/ 439093 h 1629543"/>
                <a:gd name="connsiteX97" fmla="*/ 12659 w 805354"/>
                <a:gd name="connsiteY97" fmla="*/ 412503 h 1629543"/>
                <a:gd name="connsiteX98" fmla="*/ 18066 w 805354"/>
                <a:gd name="connsiteY98" fmla="*/ 386437 h 1629543"/>
                <a:gd name="connsiteX99" fmla="*/ 24428 w 805354"/>
                <a:gd name="connsiteY99" fmla="*/ 360809 h 1629543"/>
                <a:gd name="connsiteX100" fmla="*/ 31616 w 805354"/>
                <a:gd name="connsiteY100" fmla="*/ 335880 h 1629543"/>
                <a:gd name="connsiteX101" fmla="*/ 39695 w 805354"/>
                <a:gd name="connsiteY101" fmla="*/ 311476 h 1629543"/>
                <a:gd name="connsiteX102" fmla="*/ 48601 w 805354"/>
                <a:gd name="connsiteY102" fmla="*/ 287860 h 1629543"/>
                <a:gd name="connsiteX103" fmla="*/ 58334 w 805354"/>
                <a:gd name="connsiteY103" fmla="*/ 264768 h 1629543"/>
                <a:gd name="connsiteX104" fmla="*/ 68766 w 805354"/>
                <a:gd name="connsiteY104" fmla="*/ 242463 h 1629543"/>
                <a:gd name="connsiteX105" fmla="*/ 80026 w 805354"/>
                <a:gd name="connsiteY105" fmla="*/ 220946 h 1629543"/>
                <a:gd name="connsiteX106" fmla="*/ 91986 w 805354"/>
                <a:gd name="connsiteY106" fmla="*/ 200129 h 1629543"/>
                <a:gd name="connsiteX107" fmla="*/ 104645 w 805354"/>
                <a:gd name="connsiteY107" fmla="*/ 180186 h 1629543"/>
                <a:gd name="connsiteX108" fmla="*/ 118004 w 805354"/>
                <a:gd name="connsiteY108" fmla="*/ 161030 h 1629543"/>
                <a:gd name="connsiteX109" fmla="*/ 131999 w 805354"/>
                <a:gd name="connsiteY109" fmla="*/ 142924 h 1629543"/>
                <a:gd name="connsiteX110" fmla="*/ 146567 w 805354"/>
                <a:gd name="connsiteY110" fmla="*/ 125606 h 1629543"/>
                <a:gd name="connsiteX111" fmla="*/ 161771 w 805354"/>
                <a:gd name="connsiteY111" fmla="*/ 109248 h 1629543"/>
                <a:gd name="connsiteX112" fmla="*/ 177547 w 805354"/>
                <a:gd name="connsiteY112" fmla="*/ 93942 h 1629543"/>
                <a:gd name="connsiteX113" fmla="*/ 193960 w 805354"/>
                <a:gd name="connsiteY113" fmla="*/ 79684 h 1629543"/>
                <a:gd name="connsiteX114" fmla="*/ 210817 w 805354"/>
                <a:gd name="connsiteY114" fmla="*/ 66388 h 1629543"/>
                <a:gd name="connsiteX115" fmla="*/ 228184 w 805354"/>
                <a:gd name="connsiteY115" fmla="*/ 54143 h 1629543"/>
                <a:gd name="connsiteX116" fmla="*/ 245996 w 805354"/>
                <a:gd name="connsiteY116" fmla="*/ 43210 h 1629543"/>
                <a:gd name="connsiteX117" fmla="*/ 264253 w 805354"/>
                <a:gd name="connsiteY117" fmla="*/ 33412 h 1629543"/>
                <a:gd name="connsiteX118" fmla="*/ 283019 w 805354"/>
                <a:gd name="connsiteY118" fmla="*/ 24753 h 1629543"/>
                <a:gd name="connsiteX119" fmla="*/ 302103 w 805354"/>
                <a:gd name="connsiteY119" fmla="*/ 17319 h 1629543"/>
                <a:gd name="connsiteX120" fmla="*/ 321633 w 805354"/>
                <a:gd name="connsiteY120" fmla="*/ 11195 h 1629543"/>
                <a:gd name="connsiteX121" fmla="*/ 341417 w 805354"/>
                <a:gd name="connsiteY121" fmla="*/ 6297 h 1629543"/>
                <a:gd name="connsiteX122" fmla="*/ 361519 w 805354"/>
                <a:gd name="connsiteY122" fmla="*/ 2886 h 1629543"/>
                <a:gd name="connsiteX123" fmla="*/ 382002 w 805354"/>
                <a:gd name="connsiteY123" fmla="*/ 700 h 162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805354" h="1629543">
                  <a:moveTo>
                    <a:pt x="402741" y="0"/>
                  </a:moveTo>
                  <a:lnTo>
                    <a:pt x="423479" y="700"/>
                  </a:lnTo>
                  <a:lnTo>
                    <a:pt x="443963" y="2886"/>
                  </a:lnTo>
                  <a:lnTo>
                    <a:pt x="464065" y="6297"/>
                  </a:lnTo>
                  <a:lnTo>
                    <a:pt x="483912" y="11195"/>
                  </a:lnTo>
                  <a:lnTo>
                    <a:pt x="503378" y="17319"/>
                  </a:lnTo>
                  <a:lnTo>
                    <a:pt x="522526" y="24753"/>
                  </a:lnTo>
                  <a:lnTo>
                    <a:pt x="541165" y="33412"/>
                  </a:lnTo>
                  <a:lnTo>
                    <a:pt x="559486" y="43210"/>
                  </a:lnTo>
                  <a:lnTo>
                    <a:pt x="577234" y="54143"/>
                  </a:lnTo>
                  <a:lnTo>
                    <a:pt x="594664" y="66388"/>
                  </a:lnTo>
                  <a:lnTo>
                    <a:pt x="611522" y="79684"/>
                  </a:lnTo>
                  <a:lnTo>
                    <a:pt x="627871" y="93942"/>
                  </a:lnTo>
                  <a:lnTo>
                    <a:pt x="643647" y="109248"/>
                  </a:lnTo>
                  <a:lnTo>
                    <a:pt x="658851" y="125606"/>
                  </a:lnTo>
                  <a:lnTo>
                    <a:pt x="673419" y="142924"/>
                  </a:lnTo>
                  <a:lnTo>
                    <a:pt x="687477" y="161030"/>
                  </a:lnTo>
                  <a:lnTo>
                    <a:pt x="700773" y="180186"/>
                  </a:lnTo>
                  <a:lnTo>
                    <a:pt x="713368" y="200129"/>
                  </a:lnTo>
                  <a:lnTo>
                    <a:pt x="725391" y="220946"/>
                  </a:lnTo>
                  <a:lnTo>
                    <a:pt x="736588" y="242463"/>
                  </a:lnTo>
                  <a:lnTo>
                    <a:pt x="747084" y="264768"/>
                  </a:lnTo>
                  <a:lnTo>
                    <a:pt x="756753" y="287860"/>
                  </a:lnTo>
                  <a:lnTo>
                    <a:pt x="765659" y="311476"/>
                  </a:lnTo>
                  <a:lnTo>
                    <a:pt x="773738" y="335880"/>
                  </a:lnTo>
                  <a:lnTo>
                    <a:pt x="780926" y="360809"/>
                  </a:lnTo>
                  <a:lnTo>
                    <a:pt x="787288" y="386437"/>
                  </a:lnTo>
                  <a:lnTo>
                    <a:pt x="792695" y="412503"/>
                  </a:lnTo>
                  <a:lnTo>
                    <a:pt x="797212" y="439093"/>
                  </a:lnTo>
                  <a:lnTo>
                    <a:pt x="800710" y="466121"/>
                  </a:lnTo>
                  <a:lnTo>
                    <a:pt x="803255" y="493674"/>
                  </a:lnTo>
                  <a:lnTo>
                    <a:pt x="804845" y="521664"/>
                  </a:lnTo>
                  <a:lnTo>
                    <a:pt x="805354" y="549829"/>
                  </a:lnTo>
                  <a:lnTo>
                    <a:pt x="804973" y="566710"/>
                  </a:lnTo>
                  <a:lnTo>
                    <a:pt x="803955" y="583767"/>
                  </a:lnTo>
                  <a:lnTo>
                    <a:pt x="802173" y="601435"/>
                  </a:lnTo>
                  <a:lnTo>
                    <a:pt x="799883" y="619366"/>
                  </a:lnTo>
                  <a:lnTo>
                    <a:pt x="796893" y="637472"/>
                  </a:lnTo>
                  <a:lnTo>
                    <a:pt x="793522" y="655928"/>
                  </a:lnTo>
                  <a:lnTo>
                    <a:pt x="789642" y="674384"/>
                  </a:lnTo>
                  <a:lnTo>
                    <a:pt x="785252" y="692928"/>
                  </a:lnTo>
                  <a:lnTo>
                    <a:pt x="780608" y="711558"/>
                  </a:lnTo>
                  <a:lnTo>
                    <a:pt x="775583" y="730101"/>
                  </a:lnTo>
                  <a:lnTo>
                    <a:pt x="770303" y="748470"/>
                  </a:lnTo>
                  <a:lnTo>
                    <a:pt x="764768" y="766664"/>
                  </a:lnTo>
                  <a:lnTo>
                    <a:pt x="758979" y="784769"/>
                  </a:lnTo>
                  <a:lnTo>
                    <a:pt x="753127" y="802351"/>
                  </a:lnTo>
                  <a:lnTo>
                    <a:pt x="747211" y="819582"/>
                  </a:lnTo>
                  <a:lnTo>
                    <a:pt x="741168" y="836464"/>
                  </a:lnTo>
                  <a:lnTo>
                    <a:pt x="735188" y="852733"/>
                  </a:lnTo>
                  <a:lnTo>
                    <a:pt x="729145" y="868477"/>
                  </a:lnTo>
                  <a:lnTo>
                    <a:pt x="723292" y="883522"/>
                  </a:lnTo>
                  <a:lnTo>
                    <a:pt x="717631" y="897867"/>
                  </a:lnTo>
                  <a:lnTo>
                    <a:pt x="712032" y="911424"/>
                  </a:lnTo>
                  <a:lnTo>
                    <a:pt x="706752" y="924283"/>
                  </a:lnTo>
                  <a:lnTo>
                    <a:pt x="701663" y="936091"/>
                  </a:lnTo>
                  <a:lnTo>
                    <a:pt x="697019" y="946937"/>
                  </a:lnTo>
                  <a:lnTo>
                    <a:pt x="692694" y="956733"/>
                  </a:lnTo>
                  <a:lnTo>
                    <a:pt x="688813" y="965480"/>
                  </a:lnTo>
                  <a:lnTo>
                    <a:pt x="685378" y="973003"/>
                  </a:lnTo>
                  <a:lnTo>
                    <a:pt x="682515" y="979475"/>
                  </a:lnTo>
                  <a:lnTo>
                    <a:pt x="678444" y="988135"/>
                  </a:lnTo>
                  <a:lnTo>
                    <a:pt x="676917" y="991196"/>
                  </a:lnTo>
                  <a:lnTo>
                    <a:pt x="387919" y="1629543"/>
                  </a:lnTo>
                  <a:lnTo>
                    <a:pt x="110879" y="983674"/>
                  </a:lnTo>
                  <a:lnTo>
                    <a:pt x="109671" y="980437"/>
                  </a:lnTo>
                  <a:lnTo>
                    <a:pt x="106108" y="971428"/>
                  </a:lnTo>
                  <a:lnTo>
                    <a:pt x="100638" y="956908"/>
                  </a:lnTo>
                  <a:lnTo>
                    <a:pt x="93576" y="937665"/>
                  </a:lnTo>
                  <a:lnTo>
                    <a:pt x="89505" y="926469"/>
                  </a:lnTo>
                  <a:lnTo>
                    <a:pt x="85116" y="914398"/>
                  </a:lnTo>
                  <a:lnTo>
                    <a:pt x="80599" y="901278"/>
                  </a:lnTo>
                  <a:lnTo>
                    <a:pt x="75828" y="887371"/>
                  </a:lnTo>
                  <a:lnTo>
                    <a:pt x="70866" y="872763"/>
                  </a:lnTo>
                  <a:lnTo>
                    <a:pt x="65777" y="857456"/>
                  </a:lnTo>
                  <a:lnTo>
                    <a:pt x="60624" y="841450"/>
                  </a:lnTo>
                  <a:lnTo>
                    <a:pt x="55408" y="825092"/>
                  </a:lnTo>
                  <a:lnTo>
                    <a:pt x="50255" y="808124"/>
                  </a:lnTo>
                  <a:lnTo>
                    <a:pt x="45102" y="790805"/>
                  </a:lnTo>
                  <a:lnTo>
                    <a:pt x="40013" y="773224"/>
                  </a:lnTo>
                  <a:lnTo>
                    <a:pt x="35051" y="755380"/>
                  </a:lnTo>
                  <a:lnTo>
                    <a:pt x="30280" y="737449"/>
                  </a:lnTo>
                  <a:lnTo>
                    <a:pt x="25700" y="719343"/>
                  </a:lnTo>
                  <a:lnTo>
                    <a:pt x="21438" y="701237"/>
                  </a:lnTo>
                  <a:lnTo>
                    <a:pt x="17366" y="683219"/>
                  </a:lnTo>
                  <a:lnTo>
                    <a:pt x="13549" y="665375"/>
                  </a:lnTo>
                  <a:lnTo>
                    <a:pt x="10242" y="647619"/>
                  </a:lnTo>
                  <a:lnTo>
                    <a:pt x="7252" y="630212"/>
                  </a:lnTo>
                  <a:lnTo>
                    <a:pt x="4771" y="613156"/>
                  </a:lnTo>
                  <a:lnTo>
                    <a:pt x="2735" y="596537"/>
                  </a:lnTo>
                  <a:lnTo>
                    <a:pt x="1272" y="580442"/>
                  </a:lnTo>
                  <a:lnTo>
                    <a:pt x="318" y="564873"/>
                  </a:lnTo>
                  <a:lnTo>
                    <a:pt x="0" y="549829"/>
                  </a:lnTo>
                  <a:lnTo>
                    <a:pt x="509" y="521664"/>
                  </a:lnTo>
                  <a:lnTo>
                    <a:pt x="2099" y="493674"/>
                  </a:lnTo>
                  <a:lnTo>
                    <a:pt x="4644" y="466121"/>
                  </a:lnTo>
                  <a:lnTo>
                    <a:pt x="8143" y="439093"/>
                  </a:lnTo>
                  <a:lnTo>
                    <a:pt x="12659" y="412503"/>
                  </a:lnTo>
                  <a:lnTo>
                    <a:pt x="18066" y="386437"/>
                  </a:lnTo>
                  <a:lnTo>
                    <a:pt x="24428" y="360809"/>
                  </a:lnTo>
                  <a:lnTo>
                    <a:pt x="31616" y="335880"/>
                  </a:lnTo>
                  <a:lnTo>
                    <a:pt x="39695" y="311476"/>
                  </a:lnTo>
                  <a:lnTo>
                    <a:pt x="48601" y="287860"/>
                  </a:lnTo>
                  <a:lnTo>
                    <a:pt x="58334" y="264768"/>
                  </a:lnTo>
                  <a:lnTo>
                    <a:pt x="68766" y="242463"/>
                  </a:lnTo>
                  <a:lnTo>
                    <a:pt x="80026" y="220946"/>
                  </a:lnTo>
                  <a:lnTo>
                    <a:pt x="91986" y="200129"/>
                  </a:lnTo>
                  <a:lnTo>
                    <a:pt x="104645" y="180186"/>
                  </a:lnTo>
                  <a:lnTo>
                    <a:pt x="118004" y="161030"/>
                  </a:lnTo>
                  <a:lnTo>
                    <a:pt x="131999" y="142924"/>
                  </a:lnTo>
                  <a:lnTo>
                    <a:pt x="146567" y="125606"/>
                  </a:lnTo>
                  <a:lnTo>
                    <a:pt x="161771" y="109248"/>
                  </a:lnTo>
                  <a:lnTo>
                    <a:pt x="177547" y="93942"/>
                  </a:lnTo>
                  <a:lnTo>
                    <a:pt x="193960" y="79684"/>
                  </a:lnTo>
                  <a:lnTo>
                    <a:pt x="210817" y="66388"/>
                  </a:lnTo>
                  <a:lnTo>
                    <a:pt x="228184" y="54143"/>
                  </a:lnTo>
                  <a:lnTo>
                    <a:pt x="245996" y="43210"/>
                  </a:lnTo>
                  <a:lnTo>
                    <a:pt x="264253" y="33412"/>
                  </a:lnTo>
                  <a:lnTo>
                    <a:pt x="283019" y="24753"/>
                  </a:lnTo>
                  <a:lnTo>
                    <a:pt x="302103" y="17319"/>
                  </a:lnTo>
                  <a:lnTo>
                    <a:pt x="321633" y="11195"/>
                  </a:lnTo>
                  <a:lnTo>
                    <a:pt x="341417" y="6297"/>
                  </a:lnTo>
                  <a:lnTo>
                    <a:pt x="361519" y="2886"/>
                  </a:lnTo>
                  <a:lnTo>
                    <a:pt x="382002" y="700"/>
                  </a:lnTo>
                  <a:close/>
                </a:path>
              </a:pathLst>
            </a:custGeom>
            <a:grpFill/>
            <a:ln w="57150">
              <a:solidFill>
                <a:srgbClr val="FFFFFF"/>
              </a:solidFill>
            </a:ln>
            <a:effectLst>
              <a:outerShdw blurRad="660400" dir="1680000" sx="117000" sy="117000" algn="ctr" rotWithShape="0">
                <a:srgbClr val="000000">
                  <a:alpha val="1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 </a:t>
              </a: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9" name="Овал 35">
              <a:extLst>
                <a:ext uri="{FF2B5EF4-FFF2-40B4-BE49-F238E27FC236}">
                  <a16:creationId xmlns:a16="http://schemas.microsoft.com/office/drawing/2014/main" id="{B171995D-FF8D-4F41-8964-D0E5D9138A63}"/>
                </a:ext>
              </a:extLst>
            </p:cNvPr>
            <p:cNvSpPr/>
            <p:nvPr/>
          </p:nvSpPr>
          <p:spPr>
            <a:xfrm>
              <a:off x="7617691" y="3092226"/>
              <a:ext cx="335496" cy="335496"/>
            </a:xfrm>
            <a:prstGeom prst="ellipse">
              <a:avLst/>
            </a:prstGeom>
            <a:grpFill/>
            <a:ln w="127000" cap="flat" cmpd="sng" algn="ctr">
              <a:solidFill>
                <a:srgbClr val="FFFFFF">
                  <a:alpha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6" name="Группа 36">
            <a:extLst>
              <a:ext uri="{FF2B5EF4-FFF2-40B4-BE49-F238E27FC236}">
                <a16:creationId xmlns:a16="http://schemas.microsoft.com/office/drawing/2014/main" id="{3ECE1C96-2CE9-48BF-8D45-0B2607185E67}"/>
              </a:ext>
            </a:extLst>
          </p:cNvPr>
          <p:cNvGrpSpPr/>
          <p:nvPr userDrawn="1"/>
        </p:nvGrpSpPr>
        <p:grpSpPr>
          <a:xfrm>
            <a:off x="2632323" y="3814024"/>
            <a:ext cx="379884" cy="555128"/>
            <a:chOff x="7382762" y="2871558"/>
            <a:chExt cx="805354" cy="1185125"/>
          </a:xfrm>
          <a:solidFill>
            <a:schemeClr val="accent6"/>
          </a:solidFill>
        </p:grpSpPr>
        <p:sp>
          <p:nvSpPr>
            <p:cNvPr id="36" name="Полилиния: фигура 34">
              <a:extLst>
                <a:ext uri="{FF2B5EF4-FFF2-40B4-BE49-F238E27FC236}">
                  <a16:creationId xmlns:a16="http://schemas.microsoft.com/office/drawing/2014/main" id="{ECC6D8A6-6F8D-4B4B-B736-8F998EC157A1}"/>
                </a:ext>
              </a:extLst>
            </p:cNvPr>
            <p:cNvSpPr/>
            <p:nvPr/>
          </p:nvSpPr>
          <p:spPr>
            <a:xfrm>
              <a:off x="7382762" y="2871558"/>
              <a:ext cx="805354" cy="1185125"/>
            </a:xfrm>
            <a:custGeom>
              <a:avLst/>
              <a:gdLst>
                <a:gd name="connsiteX0" fmla="*/ 402741 w 805354"/>
                <a:gd name="connsiteY0" fmla="*/ 0 h 1629543"/>
                <a:gd name="connsiteX1" fmla="*/ 423479 w 805354"/>
                <a:gd name="connsiteY1" fmla="*/ 700 h 1629543"/>
                <a:gd name="connsiteX2" fmla="*/ 443963 w 805354"/>
                <a:gd name="connsiteY2" fmla="*/ 2886 h 1629543"/>
                <a:gd name="connsiteX3" fmla="*/ 464065 w 805354"/>
                <a:gd name="connsiteY3" fmla="*/ 6297 h 1629543"/>
                <a:gd name="connsiteX4" fmla="*/ 483912 w 805354"/>
                <a:gd name="connsiteY4" fmla="*/ 11195 h 1629543"/>
                <a:gd name="connsiteX5" fmla="*/ 503378 w 805354"/>
                <a:gd name="connsiteY5" fmla="*/ 17319 h 1629543"/>
                <a:gd name="connsiteX6" fmla="*/ 522526 w 805354"/>
                <a:gd name="connsiteY6" fmla="*/ 24753 h 1629543"/>
                <a:gd name="connsiteX7" fmla="*/ 541165 w 805354"/>
                <a:gd name="connsiteY7" fmla="*/ 33412 h 1629543"/>
                <a:gd name="connsiteX8" fmla="*/ 559486 w 805354"/>
                <a:gd name="connsiteY8" fmla="*/ 43210 h 1629543"/>
                <a:gd name="connsiteX9" fmla="*/ 577234 w 805354"/>
                <a:gd name="connsiteY9" fmla="*/ 54143 h 1629543"/>
                <a:gd name="connsiteX10" fmla="*/ 594664 w 805354"/>
                <a:gd name="connsiteY10" fmla="*/ 66388 h 1629543"/>
                <a:gd name="connsiteX11" fmla="*/ 611522 w 805354"/>
                <a:gd name="connsiteY11" fmla="*/ 79684 h 1629543"/>
                <a:gd name="connsiteX12" fmla="*/ 627871 w 805354"/>
                <a:gd name="connsiteY12" fmla="*/ 93942 h 1629543"/>
                <a:gd name="connsiteX13" fmla="*/ 643647 w 805354"/>
                <a:gd name="connsiteY13" fmla="*/ 109248 h 1629543"/>
                <a:gd name="connsiteX14" fmla="*/ 658851 w 805354"/>
                <a:gd name="connsiteY14" fmla="*/ 125606 h 1629543"/>
                <a:gd name="connsiteX15" fmla="*/ 673419 w 805354"/>
                <a:gd name="connsiteY15" fmla="*/ 142924 h 1629543"/>
                <a:gd name="connsiteX16" fmla="*/ 687477 w 805354"/>
                <a:gd name="connsiteY16" fmla="*/ 161030 h 1629543"/>
                <a:gd name="connsiteX17" fmla="*/ 700773 w 805354"/>
                <a:gd name="connsiteY17" fmla="*/ 180186 h 1629543"/>
                <a:gd name="connsiteX18" fmla="*/ 713368 w 805354"/>
                <a:gd name="connsiteY18" fmla="*/ 200129 h 1629543"/>
                <a:gd name="connsiteX19" fmla="*/ 725391 w 805354"/>
                <a:gd name="connsiteY19" fmla="*/ 220946 h 1629543"/>
                <a:gd name="connsiteX20" fmla="*/ 736588 w 805354"/>
                <a:gd name="connsiteY20" fmla="*/ 242463 h 1629543"/>
                <a:gd name="connsiteX21" fmla="*/ 747084 w 805354"/>
                <a:gd name="connsiteY21" fmla="*/ 264768 h 1629543"/>
                <a:gd name="connsiteX22" fmla="*/ 756753 w 805354"/>
                <a:gd name="connsiteY22" fmla="*/ 287860 h 1629543"/>
                <a:gd name="connsiteX23" fmla="*/ 765659 w 805354"/>
                <a:gd name="connsiteY23" fmla="*/ 311476 h 1629543"/>
                <a:gd name="connsiteX24" fmla="*/ 773738 w 805354"/>
                <a:gd name="connsiteY24" fmla="*/ 335880 h 1629543"/>
                <a:gd name="connsiteX25" fmla="*/ 780926 w 805354"/>
                <a:gd name="connsiteY25" fmla="*/ 360809 h 1629543"/>
                <a:gd name="connsiteX26" fmla="*/ 787288 w 805354"/>
                <a:gd name="connsiteY26" fmla="*/ 386437 h 1629543"/>
                <a:gd name="connsiteX27" fmla="*/ 792695 w 805354"/>
                <a:gd name="connsiteY27" fmla="*/ 412503 h 1629543"/>
                <a:gd name="connsiteX28" fmla="*/ 797212 w 805354"/>
                <a:gd name="connsiteY28" fmla="*/ 439093 h 1629543"/>
                <a:gd name="connsiteX29" fmla="*/ 800710 w 805354"/>
                <a:gd name="connsiteY29" fmla="*/ 466121 h 1629543"/>
                <a:gd name="connsiteX30" fmla="*/ 803255 w 805354"/>
                <a:gd name="connsiteY30" fmla="*/ 493674 h 1629543"/>
                <a:gd name="connsiteX31" fmla="*/ 804845 w 805354"/>
                <a:gd name="connsiteY31" fmla="*/ 521664 h 1629543"/>
                <a:gd name="connsiteX32" fmla="*/ 805354 w 805354"/>
                <a:gd name="connsiteY32" fmla="*/ 549829 h 1629543"/>
                <a:gd name="connsiteX33" fmla="*/ 804973 w 805354"/>
                <a:gd name="connsiteY33" fmla="*/ 566710 h 1629543"/>
                <a:gd name="connsiteX34" fmla="*/ 803955 w 805354"/>
                <a:gd name="connsiteY34" fmla="*/ 583767 h 1629543"/>
                <a:gd name="connsiteX35" fmla="*/ 802173 w 805354"/>
                <a:gd name="connsiteY35" fmla="*/ 601435 h 1629543"/>
                <a:gd name="connsiteX36" fmla="*/ 799883 w 805354"/>
                <a:gd name="connsiteY36" fmla="*/ 619366 h 1629543"/>
                <a:gd name="connsiteX37" fmla="*/ 796893 w 805354"/>
                <a:gd name="connsiteY37" fmla="*/ 637472 h 1629543"/>
                <a:gd name="connsiteX38" fmla="*/ 793522 w 805354"/>
                <a:gd name="connsiteY38" fmla="*/ 655928 h 1629543"/>
                <a:gd name="connsiteX39" fmla="*/ 789642 w 805354"/>
                <a:gd name="connsiteY39" fmla="*/ 674384 h 1629543"/>
                <a:gd name="connsiteX40" fmla="*/ 785252 w 805354"/>
                <a:gd name="connsiteY40" fmla="*/ 692928 h 1629543"/>
                <a:gd name="connsiteX41" fmla="*/ 780608 w 805354"/>
                <a:gd name="connsiteY41" fmla="*/ 711558 h 1629543"/>
                <a:gd name="connsiteX42" fmla="*/ 775583 w 805354"/>
                <a:gd name="connsiteY42" fmla="*/ 730101 h 1629543"/>
                <a:gd name="connsiteX43" fmla="*/ 770303 w 805354"/>
                <a:gd name="connsiteY43" fmla="*/ 748470 h 1629543"/>
                <a:gd name="connsiteX44" fmla="*/ 764768 w 805354"/>
                <a:gd name="connsiteY44" fmla="*/ 766664 h 1629543"/>
                <a:gd name="connsiteX45" fmla="*/ 758979 w 805354"/>
                <a:gd name="connsiteY45" fmla="*/ 784769 h 1629543"/>
                <a:gd name="connsiteX46" fmla="*/ 753127 w 805354"/>
                <a:gd name="connsiteY46" fmla="*/ 802351 h 1629543"/>
                <a:gd name="connsiteX47" fmla="*/ 747211 w 805354"/>
                <a:gd name="connsiteY47" fmla="*/ 819582 h 1629543"/>
                <a:gd name="connsiteX48" fmla="*/ 741168 w 805354"/>
                <a:gd name="connsiteY48" fmla="*/ 836464 h 1629543"/>
                <a:gd name="connsiteX49" fmla="*/ 735188 w 805354"/>
                <a:gd name="connsiteY49" fmla="*/ 852733 h 1629543"/>
                <a:gd name="connsiteX50" fmla="*/ 729145 w 805354"/>
                <a:gd name="connsiteY50" fmla="*/ 868477 h 1629543"/>
                <a:gd name="connsiteX51" fmla="*/ 723292 w 805354"/>
                <a:gd name="connsiteY51" fmla="*/ 883522 h 1629543"/>
                <a:gd name="connsiteX52" fmla="*/ 717631 w 805354"/>
                <a:gd name="connsiteY52" fmla="*/ 897867 h 1629543"/>
                <a:gd name="connsiteX53" fmla="*/ 712032 w 805354"/>
                <a:gd name="connsiteY53" fmla="*/ 911424 h 1629543"/>
                <a:gd name="connsiteX54" fmla="*/ 706752 w 805354"/>
                <a:gd name="connsiteY54" fmla="*/ 924283 h 1629543"/>
                <a:gd name="connsiteX55" fmla="*/ 701663 w 805354"/>
                <a:gd name="connsiteY55" fmla="*/ 936091 h 1629543"/>
                <a:gd name="connsiteX56" fmla="*/ 697019 w 805354"/>
                <a:gd name="connsiteY56" fmla="*/ 946937 h 1629543"/>
                <a:gd name="connsiteX57" fmla="*/ 692694 w 805354"/>
                <a:gd name="connsiteY57" fmla="*/ 956733 h 1629543"/>
                <a:gd name="connsiteX58" fmla="*/ 688813 w 805354"/>
                <a:gd name="connsiteY58" fmla="*/ 965480 h 1629543"/>
                <a:gd name="connsiteX59" fmla="*/ 685378 w 805354"/>
                <a:gd name="connsiteY59" fmla="*/ 973003 h 1629543"/>
                <a:gd name="connsiteX60" fmla="*/ 682515 w 805354"/>
                <a:gd name="connsiteY60" fmla="*/ 979475 h 1629543"/>
                <a:gd name="connsiteX61" fmla="*/ 678444 w 805354"/>
                <a:gd name="connsiteY61" fmla="*/ 988135 h 1629543"/>
                <a:gd name="connsiteX62" fmla="*/ 676917 w 805354"/>
                <a:gd name="connsiteY62" fmla="*/ 991196 h 1629543"/>
                <a:gd name="connsiteX63" fmla="*/ 387919 w 805354"/>
                <a:gd name="connsiteY63" fmla="*/ 1629543 h 1629543"/>
                <a:gd name="connsiteX64" fmla="*/ 110879 w 805354"/>
                <a:gd name="connsiteY64" fmla="*/ 983674 h 1629543"/>
                <a:gd name="connsiteX65" fmla="*/ 109671 w 805354"/>
                <a:gd name="connsiteY65" fmla="*/ 980437 h 1629543"/>
                <a:gd name="connsiteX66" fmla="*/ 106108 w 805354"/>
                <a:gd name="connsiteY66" fmla="*/ 971428 h 1629543"/>
                <a:gd name="connsiteX67" fmla="*/ 100638 w 805354"/>
                <a:gd name="connsiteY67" fmla="*/ 956908 h 1629543"/>
                <a:gd name="connsiteX68" fmla="*/ 93576 w 805354"/>
                <a:gd name="connsiteY68" fmla="*/ 937665 h 1629543"/>
                <a:gd name="connsiteX69" fmla="*/ 89505 w 805354"/>
                <a:gd name="connsiteY69" fmla="*/ 926469 h 1629543"/>
                <a:gd name="connsiteX70" fmla="*/ 85116 w 805354"/>
                <a:gd name="connsiteY70" fmla="*/ 914398 h 1629543"/>
                <a:gd name="connsiteX71" fmla="*/ 80599 w 805354"/>
                <a:gd name="connsiteY71" fmla="*/ 901278 h 1629543"/>
                <a:gd name="connsiteX72" fmla="*/ 75828 w 805354"/>
                <a:gd name="connsiteY72" fmla="*/ 887371 h 1629543"/>
                <a:gd name="connsiteX73" fmla="*/ 70866 w 805354"/>
                <a:gd name="connsiteY73" fmla="*/ 872763 h 1629543"/>
                <a:gd name="connsiteX74" fmla="*/ 65777 w 805354"/>
                <a:gd name="connsiteY74" fmla="*/ 857456 h 1629543"/>
                <a:gd name="connsiteX75" fmla="*/ 60624 w 805354"/>
                <a:gd name="connsiteY75" fmla="*/ 841450 h 1629543"/>
                <a:gd name="connsiteX76" fmla="*/ 55408 w 805354"/>
                <a:gd name="connsiteY76" fmla="*/ 825092 h 1629543"/>
                <a:gd name="connsiteX77" fmla="*/ 50255 w 805354"/>
                <a:gd name="connsiteY77" fmla="*/ 808124 h 1629543"/>
                <a:gd name="connsiteX78" fmla="*/ 45102 w 805354"/>
                <a:gd name="connsiteY78" fmla="*/ 790805 h 1629543"/>
                <a:gd name="connsiteX79" fmla="*/ 40013 w 805354"/>
                <a:gd name="connsiteY79" fmla="*/ 773224 h 1629543"/>
                <a:gd name="connsiteX80" fmla="*/ 35051 w 805354"/>
                <a:gd name="connsiteY80" fmla="*/ 755380 h 1629543"/>
                <a:gd name="connsiteX81" fmla="*/ 30280 w 805354"/>
                <a:gd name="connsiteY81" fmla="*/ 737449 h 1629543"/>
                <a:gd name="connsiteX82" fmla="*/ 25700 w 805354"/>
                <a:gd name="connsiteY82" fmla="*/ 719343 h 1629543"/>
                <a:gd name="connsiteX83" fmla="*/ 21438 w 805354"/>
                <a:gd name="connsiteY83" fmla="*/ 701237 h 1629543"/>
                <a:gd name="connsiteX84" fmla="*/ 17366 w 805354"/>
                <a:gd name="connsiteY84" fmla="*/ 683219 h 1629543"/>
                <a:gd name="connsiteX85" fmla="*/ 13549 w 805354"/>
                <a:gd name="connsiteY85" fmla="*/ 665375 h 1629543"/>
                <a:gd name="connsiteX86" fmla="*/ 10242 w 805354"/>
                <a:gd name="connsiteY86" fmla="*/ 647619 h 1629543"/>
                <a:gd name="connsiteX87" fmla="*/ 7252 w 805354"/>
                <a:gd name="connsiteY87" fmla="*/ 630212 h 1629543"/>
                <a:gd name="connsiteX88" fmla="*/ 4771 w 805354"/>
                <a:gd name="connsiteY88" fmla="*/ 613156 h 1629543"/>
                <a:gd name="connsiteX89" fmla="*/ 2735 w 805354"/>
                <a:gd name="connsiteY89" fmla="*/ 596537 h 1629543"/>
                <a:gd name="connsiteX90" fmla="*/ 1272 w 805354"/>
                <a:gd name="connsiteY90" fmla="*/ 580442 h 1629543"/>
                <a:gd name="connsiteX91" fmla="*/ 318 w 805354"/>
                <a:gd name="connsiteY91" fmla="*/ 564873 h 1629543"/>
                <a:gd name="connsiteX92" fmla="*/ 0 w 805354"/>
                <a:gd name="connsiteY92" fmla="*/ 549829 h 1629543"/>
                <a:gd name="connsiteX93" fmla="*/ 509 w 805354"/>
                <a:gd name="connsiteY93" fmla="*/ 521664 h 1629543"/>
                <a:gd name="connsiteX94" fmla="*/ 2099 w 805354"/>
                <a:gd name="connsiteY94" fmla="*/ 493674 h 1629543"/>
                <a:gd name="connsiteX95" fmla="*/ 4644 w 805354"/>
                <a:gd name="connsiteY95" fmla="*/ 466121 h 1629543"/>
                <a:gd name="connsiteX96" fmla="*/ 8143 w 805354"/>
                <a:gd name="connsiteY96" fmla="*/ 439093 h 1629543"/>
                <a:gd name="connsiteX97" fmla="*/ 12659 w 805354"/>
                <a:gd name="connsiteY97" fmla="*/ 412503 h 1629543"/>
                <a:gd name="connsiteX98" fmla="*/ 18066 w 805354"/>
                <a:gd name="connsiteY98" fmla="*/ 386437 h 1629543"/>
                <a:gd name="connsiteX99" fmla="*/ 24428 w 805354"/>
                <a:gd name="connsiteY99" fmla="*/ 360809 h 1629543"/>
                <a:gd name="connsiteX100" fmla="*/ 31616 w 805354"/>
                <a:gd name="connsiteY100" fmla="*/ 335880 h 1629543"/>
                <a:gd name="connsiteX101" fmla="*/ 39695 w 805354"/>
                <a:gd name="connsiteY101" fmla="*/ 311476 h 1629543"/>
                <a:gd name="connsiteX102" fmla="*/ 48601 w 805354"/>
                <a:gd name="connsiteY102" fmla="*/ 287860 h 1629543"/>
                <a:gd name="connsiteX103" fmla="*/ 58334 w 805354"/>
                <a:gd name="connsiteY103" fmla="*/ 264768 h 1629543"/>
                <a:gd name="connsiteX104" fmla="*/ 68766 w 805354"/>
                <a:gd name="connsiteY104" fmla="*/ 242463 h 1629543"/>
                <a:gd name="connsiteX105" fmla="*/ 80026 w 805354"/>
                <a:gd name="connsiteY105" fmla="*/ 220946 h 1629543"/>
                <a:gd name="connsiteX106" fmla="*/ 91986 w 805354"/>
                <a:gd name="connsiteY106" fmla="*/ 200129 h 1629543"/>
                <a:gd name="connsiteX107" fmla="*/ 104645 w 805354"/>
                <a:gd name="connsiteY107" fmla="*/ 180186 h 1629543"/>
                <a:gd name="connsiteX108" fmla="*/ 118004 w 805354"/>
                <a:gd name="connsiteY108" fmla="*/ 161030 h 1629543"/>
                <a:gd name="connsiteX109" fmla="*/ 131999 w 805354"/>
                <a:gd name="connsiteY109" fmla="*/ 142924 h 1629543"/>
                <a:gd name="connsiteX110" fmla="*/ 146567 w 805354"/>
                <a:gd name="connsiteY110" fmla="*/ 125606 h 1629543"/>
                <a:gd name="connsiteX111" fmla="*/ 161771 w 805354"/>
                <a:gd name="connsiteY111" fmla="*/ 109248 h 1629543"/>
                <a:gd name="connsiteX112" fmla="*/ 177547 w 805354"/>
                <a:gd name="connsiteY112" fmla="*/ 93942 h 1629543"/>
                <a:gd name="connsiteX113" fmla="*/ 193960 w 805354"/>
                <a:gd name="connsiteY113" fmla="*/ 79684 h 1629543"/>
                <a:gd name="connsiteX114" fmla="*/ 210817 w 805354"/>
                <a:gd name="connsiteY114" fmla="*/ 66388 h 1629543"/>
                <a:gd name="connsiteX115" fmla="*/ 228184 w 805354"/>
                <a:gd name="connsiteY115" fmla="*/ 54143 h 1629543"/>
                <a:gd name="connsiteX116" fmla="*/ 245996 w 805354"/>
                <a:gd name="connsiteY116" fmla="*/ 43210 h 1629543"/>
                <a:gd name="connsiteX117" fmla="*/ 264253 w 805354"/>
                <a:gd name="connsiteY117" fmla="*/ 33412 h 1629543"/>
                <a:gd name="connsiteX118" fmla="*/ 283019 w 805354"/>
                <a:gd name="connsiteY118" fmla="*/ 24753 h 1629543"/>
                <a:gd name="connsiteX119" fmla="*/ 302103 w 805354"/>
                <a:gd name="connsiteY119" fmla="*/ 17319 h 1629543"/>
                <a:gd name="connsiteX120" fmla="*/ 321633 w 805354"/>
                <a:gd name="connsiteY120" fmla="*/ 11195 h 1629543"/>
                <a:gd name="connsiteX121" fmla="*/ 341417 w 805354"/>
                <a:gd name="connsiteY121" fmla="*/ 6297 h 1629543"/>
                <a:gd name="connsiteX122" fmla="*/ 361519 w 805354"/>
                <a:gd name="connsiteY122" fmla="*/ 2886 h 1629543"/>
                <a:gd name="connsiteX123" fmla="*/ 382002 w 805354"/>
                <a:gd name="connsiteY123" fmla="*/ 700 h 162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805354" h="1629543">
                  <a:moveTo>
                    <a:pt x="402741" y="0"/>
                  </a:moveTo>
                  <a:lnTo>
                    <a:pt x="423479" y="700"/>
                  </a:lnTo>
                  <a:lnTo>
                    <a:pt x="443963" y="2886"/>
                  </a:lnTo>
                  <a:lnTo>
                    <a:pt x="464065" y="6297"/>
                  </a:lnTo>
                  <a:lnTo>
                    <a:pt x="483912" y="11195"/>
                  </a:lnTo>
                  <a:lnTo>
                    <a:pt x="503378" y="17319"/>
                  </a:lnTo>
                  <a:lnTo>
                    <a:pt x="522526" y="24753"/>
                  </a:lnTo>
                  <a:lnTo>
                    <a:pt x="541165" y="33412"/>
                  </a:lnTo>
                  <a:lnTo>
                    <a:pt x="559486" y="43210"/>
                  </a:lnTo>
                  <a:lnTo>
                    <a:pt x="577234" y="54143"/>
                  </a:lnTo>
                  <a:lnTo>
                    <a:pt x="594664" y="66388"/>
                  </a:lnTo>
                  <a:lnTo>
                    <a:pt x="611522" y="79684"/>
                  </a:lnTo>
                  <a:lnTo>
                    <a:pt x="627871" y="93942"/>
                  </a:lnTo>
                  <a:lnTo>
                    <a:pt x="643647" y="109248"/>
                  </a:lnTo>
                  <a:lnTo>
                    <a:pt x="658851" y="125606"/>
                  </a:lnTo>
                  <a:lnTo>
                    <a:pt x="673419" y="142924"/>
                  </a:lnTo>
                  <a:lnTo>
                    <a:pt x="687477" y="161030"/>
                  </a:lnTo>
                  <a:lnTo>
                    <a:pt x="700773" y="180186"/>
                  </a:lnTo>
                  <a:lnTo>
                    <a:pt x="713368" y="200129"/>
                  </a:lnTo>
                  <a:lnTo>
                    <a:pt x="725391" y="220946"/>
                  </a:lnTo>
                  <a:lnTo>
                    <a:pt x="736588" y="242463"/>
                  </a:lnTo>
                  <a:lnTo>
                    <a:pt x="747084" y="264768"/>
                  </a:lnTo>
                  <a:lnTo>
                    <a:pt x="756753" y="287860"/>
                  </a:lnTo>
                  <a:lnTo>
                    <a:pt x="765659" y="311476"/>
                  </a:lnTo>
                  <a:lnTo>
                    <a:pt x="773738" y="335880"/>
                  </a:lnTo>
                  <a:lnTo>
                    <a:pt x="780926" y="360809"/>
                  </a:lnTo>
                  <a:lnTo>
                    <a:pt x="787288" y="386437"/>
                  </a:lnTo>
                  <a:lnTo>
                    <a:pt x="792695" y="412503"/>
                  </a:lnTo>
                  <a:lnTo>
                    <a:pt x="797212" y="439093"/>
                  </a:lnTo>
                  <a:lnTo>
                    <a:pt x="800710" y="466121"/>
                  </a:lnTo>
                  <a:lnTo>
                    <a:pt x="803255" y="493674"/>
                  </a:lnTo>
                  <a:lnTo>
                    <a:pt x="804845" y="521664"/>
                  </a:lnTo>
                  <a:lnTo>
                    <a:pt x="805354" y="549829"/>
                  </a:lnTo>
                  <a:lnTo>
                    <a:pt x="804973" y="566710"/>
                  </a:lnTo>
                  <a:lnTo>
                    <a:pt x="803955" y="583767"/>
                  </a:lnTo>
                  <a:lnTo>
                    <a:pt x="802173" y="601435"/>
                  </a:lnTo>
                  <a:lnTo>
                    <a:pt x="799883" y="619366"/>
                  </a:lnTo>
                  <a:lnTo>
                    <a:pt x="796893" y="637472"/>
                  </a:lnTo>
                  <a:lnTo>
                    <a:pt x="793522" y="655928"/>
                  </a:lnTo>
                  <a:lnTo>
                    <a:pt x="789642" y="674384"/>
                  </a:lnTo>
                  <a:lnTo>
                    <a:pt x="785252" y="692928"/>
                  </a:lnTo>
                  <a:lnTo>
                    <a:pt x="780608" y="711558"/>
                  </a:lnTo>
                  <a:lnTo>
                    <a:pt x="775583" y="730101"/>
                  </a:lnTo>
                  <a:lnTo>
                    <a:pt x="770303" y="748470"/>
                  </a:lnTo>
                  <a:lnTo>
                    <a:pt x="764768" y="766664"/>
                  </a:lnTo>
                  <a:lnTo>
                    <a:pt x="758979" y="784769"/>
                  </a:lnTo>
                  <a:lnTo>
                    <a:pt x="753127" y="802351"/>
                  </a:lnTo>
                  <a:lnTo>
                    <a:pt x="747211" y="819582"/>
                  </a:lnTo>
                  <a:lnTo>
                    <a:pt x="741168" y="836464"/>
                  </a:lnTo>
                  <a:lnTo>
                    <a:pt x="735188" y="852733"/>
                  </a:lnTo>
                  <a:lnTo>
                    <a:pt x="729145" y="868477"/>
                  </a:lnTo>
                  <a:lnTo>
                    <a:pt x="723292" y="883522"/>
                  </a:lnTo>
                  <a:lnTo>
                    <a:pt x="717631" y="897867"/>
                  </a:lnTo>
                  <a:lnTo>
                    <a:pt x="712032" y="911424"/>
                  </a:lnTo>
                  <a:lnTo>
                    <a:pt x="706752" y="924283"/>
                  </a:lnTo>
                  <a:lnTo>
                    <a:pt x="701663" y="936091"/>
                  </a:lnTo>
                  <a:lnTo>
                    <a:pt x="697019" y="946937"/>
                  </a:lnTo>
                  <a:lnTo>
                    <a:pt x="692694" y="956733"/>
                  </a:lnTo>
                  <a:lnTo>
                    <a:pt x="688813" y="965480"/>
                  </a:lnTo>
                  <a:lnTo>
                    <a:pt x="685378" y="973003"/>
                  </a:lnTo>
                  <a:lnTo>
                    <a:pt x="682515" y="979475"/>
                  </a:lnTo>
                  <a:lnTo>
                    <a:pt x="678444" y="988135"/>
                  </a:lnTo>
                  <a:lnTo>
                    <a:pt x="676917" y="991196"/>
                  </a:lnTo>
                  <a:lnTo>
                    <a:pt x="387919" y="1629543"/>
                  </a:lnTo>
                  <a:lnTo>
                    <a:pt x="110879" y="983674"/>
                  </a:lnTo>
                  <a:lnTo>
                    <a:pt x="109671" y="980437"/>
                  </a:lnTo>
                  <a:lnTo>
                    <a:pt x="106108" y="971428"/>
                  </a:lnTo>
                  <a:lnTo>
                    <a:pt x="100638" y="956908"/>
                  </a:lnTo>
                  <a:lnTo>
                    <a:pt x="93576" y="937665"/>
                  </a:lnTo>
                  <a:lnTo>
                    <a:pt x="89505" y="926469"/>
                  </a:lnTo>
                  <a:lnTo>
                    <a:pt x="85116" y="914398"/>
                  </a:lnTo>
                  <a:lnTo>
                    <a:pt x="80599" y="901278"/>
                  </a:lnTo>
                  <a:lnTo>
                    <a:pt x="75828" y="887371"/>
                  </a:lnTo>
                  <a:lnTo>
                    <a:pt x="70866" y="872763"/>
                  </a:lnTo>
                  <a:lnTo>
                    <a:pt x="65777" y="857456"/>
                  </a:lnTo>
                  <a:lnTo>
                    <a:pt x="60624" y="841450"/>
                  </a:lnTo>
                  <a:lnTo>
                    <a:pt x="55408" y="825092"/>
                  </a:lnTo>
                  <a:lnTo>
                    <a:pt x="50255" y="808124"/>
                  </a:lnTo>
                  <a:lnTo>
                    <a:pt x="45102" y="790805"/>
                  </a:lnTo>
                  <a:lnTo>
                    <a:pt x="40013" y="773224"/>
                  </a:lnTo>
                  <a:lnTo>
                    <a:pt x="35051" y="755380"/>
                  </a:lnTo>
                  <a:lnTo>
                    <a:pt x="30280" y="737449"/>
                  </a:lnTo>
                  <a:lnTo>
                    <a:pt x="25700" y="719343"/>
                  </a:lnTo>
                  <a:lnTo>
                    <a:pt x="21438" y="701237"/>
                  </a:lnTo>
                  <a:lnTo>
                    <a:pt x="17366" y="683219"/>
                  </a:lnTo>
                  <a:lnTo>
                    <a:pt x="13549" y="665375"/>
                  </a:lnTo>
                  <a:lnTo>
                    <a:pt x="10242" y="647619"/>
                  </a:lnTo>
                  <a:lnTo>
                    <a:pt x="7252" y="630212"/>
                  </a:lnTo>
                  <a:lnTo>
                    <a:pt x="4771" y="613156"/>
                  </a:lnTo>
                  <a:lnTo>
                    <a:pt x="2735" y="596537"/>
                  </a:lnTo>
                  <a:lnTo>
                    <a:pt x="1272" y="580442"/>
                  </a:lnTo>
                  <a:lnTo>
                    <a:pt x="318" y="564873"/>
                  </a:lnTo>
                  <a:lnTo>
                    <a:pt x="0" y="549829"/>
                  </a:lnTo>
                  <a:lnTo>
                    <a:pt x="509" y="521664"/>
                  </a:lnTo>
                  <a:lnTo>
                    <a:pt x="2099" y="493674"/>
                  </a:lnTo>
                  <a:lnTo>
                    <a:pt x="4644" y="466121"/>
                  </a:lnTo>
                  <a:lnTo>
                    <a:pt x="8143" y="439093"/>
                  </a:lnTo>
                  <a:lnTo>
                    <a:pt x="12659" y="412503"/>
                  </a:lnTo>
                  <a:lnTo>
                    <a:pt x="18066" y="386437"/>
                  </a:lnTo>
                  <a:lnTo>
                    <a:pt x="24428" y="360809"/>
                  </a:lnTo>
                  <a:lnTo>
                    <a:pt x="31616" y="335880"/>
                  </a:lnTo>
                  <a:lnTo>
                    <a:pt x="39695" y="311476"/>
                  </a:lnTo>
                  <a:lnTo>
                    <a:pt x="48601" y="287860"/>
                  </a:lnTo>
                  <a:lnTo>
                    <a:pt x="58334" y="264768"/>
                  </a:lnTo>
                  <a:lnTo>
                    <a:pt x="68766" y="242463"/>
                  </a:lnTo>
                  <a:lnTo>
                    <a:pt x="80026" y="220946"/>
                  </a:lnTo>
                  <a:lnTo>
                    <a:pt x="91986" y="200129"/>
                  </a:lnTo>
                  <a:lnTo>
                    <a:pt x="104645" y="180186"/>
                  </a:lnTo>
                  <a:lnTo>
                    <a:pt x="118004" y="161030"/>
                  </a:lnTo>
                  <a:lnTo>
                    <a:pt x="131999" y="142924"/>
                  </a:lnTo>
                  <a:lnTo>
                    <a:pt x="146567" y="125606"/>
                  </a:lnTo>
                  <a:lnTo>
                    <a:pt x="161771" y="109248"/>
                  </a:lnTo>
                  <a:lnTo>
                    <a:pt x="177547" y="93942"/>
                  </a:lnTo>
                  <a:lnTo>
                    <a:pt x="193960" y="79684"/>
                  </a:lnTo>
                  <a:lnTo>
                    <a:pt x="210817" y="66388"/>
                  </a:lnTo>
                  <a:lnTo>
                    <a:pt x="228184" y="54143"/>
                  </a:lnTo>
                  <a:lnTo>
                    <a:pt x="245996" y="43210"/>
                  </a:lnTo>
                  <a:lnTo>
                    <a:pt x="264253" y="33412"/>
                  </a:lnTo>
                  <a:lnTo>
                    <a:pt x="283019" y="24753"/>
                  </a:lnTo>
                  <a:lnTo>
                    <a:pt x="302103" y="17319"/>
                  </a:lnTo>
                  <a:lnTo>
                    <a:pt x="321633" y="11195"/>
                  </a:lnTo>
                  <a:lnTo>
                    <a:pt x="341417" y="6297"/>
                  </a:lnTo>
                  <a:lnTo>
                    <a:pt x="361519" y="2886"/>
                  </a:lnTo>
                  <a:lnTo>
                    <a:pt x="382002" y="700"/>
                  </a:lnTo>
                  <a:close/>
                </a:path>
              </a:pathLst>
            </a:custGeom>
            <a:grpFill/>
            <a:ln w="57150">
              <a:solidFill>
                <a:srgbClr val="FFFFFF"/>
              </a:solidFill>
            </a:ln>
            <a:effectLst>
              <a:outerShdw blurRad="660400" dir="1680000" sx="117000" sy="117000" algn="ctr" rotWithShape="0">
                <a:srgbClr val="000000">
                  <a:alpha val="1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 </a:t>
              </a: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7" name="Овал 35">
              <a:extLst>
                <a:ext uri="{FF2B5EF4-FFF2-40B4-BE49-F238E27FC236}">
                  <a16:creationId xmlns:a16="http://schemas.microsoft.com/office/drawing/2014/main" id="{10CD2D3A-8331-4D10-A9C9-97D84C3E1D2B}"/>
                </a:ext>
              </a:extLst>
            </p:cNvPr>
            <p:cNvSpPr/>
            <p:nvPr/>
          </p:nvSpPr>
          <p:spPr>
            <a:xfrm>
              <a:off x="7617691" y="3092226"/>
              <a:ext cx="335496" cy="335496"/>
            </a:xfrm>
            <a:prstGeom prst="ellipse">
              <a:avLst/>
            </a:prstGeom>
            <a:grpFill/>
            <a:ln w="127000" cap="flat" cmpd="sng" algn="ctr">
              <a:solidFill>
                <a:srgbClr val="FFFFFF">
                  <a:alpha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7" name="Группа 36">
            <a:extLst>
              <a:ext uri="{FF2B5EF4-FFF2-40B4-BE49-F238E27FC236}">
                <a16:creationId xmlns:a16="http://schemas.microsoft.com/office/drawing/2014/main" id="{C8F5FC89-D3C8-4F4A-99E8-FA018DD8A986}"/>
              </a:ext>
            </a:extLst>
          </p:cNvPr>
          <p:cNvGrpSpPr/>
          <p:nvPr userDrawn="1"/>
        </p:nvGrpSpPr>
        <p:grpSpPr>
          <a:xfrm>
            <a:off x="4998581" y="2592789"/>
            <a:ext cx="379884" cy="555128"/>
            <a:chOff x="7382762" y="2871558"/>
            <a:chExt cx="805354" cy="1185125"/>
          </a:xfrm>
          <a:solidFill>
            <a:schemeClr val="accent6"/>
          </a:solidFill>
        </p:grpSpPr>
        <p:sp>
          <p:nvSpPr>
            <p:cNvPr id="34" name="Полилиния: фигура 34">
              <a:extLst>
                <a:ext uri="{FF2B5EF4-FFF2-40B4-BE49-F238E27FC236}">
                  <a16:creationId xmlns:a16="http://schemas.microsoft.com/office/drawing/2014/main" id="{76015D41-3701-4243-9F13-DE33DB4CC35A}"/>
                </a:ext>
              </a:extLst>
            </p:cNvPr>
            <p:cNvSpPr/>
            <p:nvPr/>
          </p:nvSpPr>
          <p:spPr>
            <a:xfrm>
              <a:off x="7382762" y="2871558"/>
              <a:ext cx="805354" cy="1185125"/>
            </a:xfrm>
            <a:custGeom>
              <a:avLst/>
              <a:gdLst>
                <a:gd name="connsiteX0" fmla="*/ 402741 w 805354"/>
                <a:gd name="connsiteY0" fmla="*/ 0 h 1629543"/>
                <a:gd name="connsiteX1" fmla="*/ 423479 w 805354"/>
                <a:gd name="connsiteY1" fmla="*/ 700 h 1629543"/>
                <a:gd name="connsiteX2" fmla="*/ 443963 w 805354"/>
                <a:gd name="connsiteY2" fmla="*/ 2886 h 1629543"/>
                <a:gd name="connsiteX3" fmla="*/ 464065 w 805354"/>
                <a:gd name="connsiteY3" fmla="*/ 6297 h 1629543"/>
                <a:gd name="connsiteX4" fmla="*/ 483912 w 805354"/>
                <a:gd name="connsiteY4" fmla="*/ 11195 h 1629543"/>
                <a:gd name="connsiteX5" fmla="*/ 503378 w 805354"/>
                <a:gd name="connsiteY5" fmla="*/ 17319 h 1629543"/>
                <a:gd name="connsiteX6" fmla="*/ 522526 w 805354"/>
                <a:gd name="connsiteY6" fmla="*/ 24753 h 1629543"/>
                <a:gd name="connsiteX7" fmla="*/ 541165 w 805354"/>
                <a:gd name="connsiteY7" fmla="*/ 33412 h 1629543"/>
                <a:gd name="connsiteX8" fmla="*/ 559486 w 805354"/>
                <a:gd name="connsiteY8" fmla="*/ 43210 h 1629543"/>
                <a:gd name="connsiteX9" fmla="*/ 577234 w 805354"/>
                <a:gd name="connsiteY9" fmla="*/ 54143 h 1629543"/>
                <a:gd name="connsiteX10" fmla="*/ 594664 w 805354"/>
                <a:gd name="connsiteY10" fmla="*/ 66388 h 1629543"/>
                <a:gd name="connsiteX11" fmla="*/ 611522 w 805354"/>
                <a:gd name="connsiteY11" fmla="*/ 79684 h 1629543"/>
                <a:gd name="connsiteX12" fmla="*/ 627871 w 805354"/>
                <a:gd name="connsiteY12" fmla="*/ 93942 h 1629543"/>
                <a:gd name="connsiteX13" fmla="*/ 643647 w 805354"/>
                <a:gd name="connsiteY13" fmla="*/ 109248 h 1629543"/>
                <a:gd name="connsiteX14" fmla="*/ 658851 w 805354"/>
                <a:gd name="connsiteY14" fmla="*/ 125606 h 1629543"/>
                <a:gd name="connsiteX15" fmla="*/ 673419 w 805354"/>
                <a:gd name="connsiteY15" fmla="*/ 142924 h 1629543"/>
                <a:gd name="connsiteX16" fmla="*/ 687477 w 805354"/>
                <a:gd name="connsiteY16" fmla="*/ 161030 h 1629543"/>
                <a:gd name="connsiteX17" fmla="*/ 700773 w 805354"/>
                <a:gd name="connsiteY17" fmla="*/ 180186 h 1629543"/>
                <a:gd name="connsiteX18" fmla="*/ 713368 w 805354"/>
                <a:gd name="connsiteY18" fmla="*/ 200129 h 1629543"/>
                <a:gd name="connsiteX19" fmla="*/ 725391 w 805354"/>
                <a:gd name="connsiteY19" fmla="*/ 220946 h 1629543"/>
                <a:gd name="connsiteX20" fmla="*/ 736588 w 805354"/>
                <a:gd name="connsiteY20" fmla="*/ 242463 h 1629543"/>
                <a:gd name="connsiteX21" fmla="*/ 747084 w 805354"/>
                <a:gd name="connsiteY21" fmla="*/ 264768 h 1629543"/>
                <a:gd name="connsiteX22" fmla="*/ 756753 w 805354"/>
                <a:gd name="connsiteY22" fmla="*/ 287860 h 1629543"/>
                <a:gd name="connsiteX23" fmla="*/ 765659 w 805354"/>
                <a:gd name="connsiteY23" fmla="*/ 311476 h 1629543"/>
                <a:gd name="connsiteX24" fmla="*/ 773738 w 805354"/>
                <a:gd name="connsiteY24" fmla="*/ 335880 h 1629543"/>
                <a:gd name="connsiteX25" fmla="*/ 780926 w 805354"/>
                <a:gd name="connsiteY25" fmla="*/ 360809 h 1629543"/>
                <a:gd name="connsiteX26" fmla="*/ 787288 w 805354"/>
                <a:gd name="connsiteY26" fmla="*/ 386437 h 1629543"/>
                <a:gd name="connsiteX27" fmla="*/ 792695 w 805354"/>
                <a:gd name="connsiteY27" fmla="*/ 412503 h 1629543"/>
                <a:gd name="connsiteX28" fmla="*/ 797212 w 805354"/>
                <a:gd name="connsiteY28" fmla="*/ 439093 h 1629543"/>
                <a:gd name="connsiteX29" fmla="*/ 800710 w 805354"/>
                <a:gd name="connsiteY29" fmla="*/ 466121 h 1629543"/>
                <a:gd name="connsiteX30" fmla="*/ 803255 w 805354"/>
                <a:gd name="connsiteY30" fmla="*/ 493674 h 1629543"/>
                <a:gd name="connsiteX31" fmla="*/ 804845 w 805354"/>
                <a:gd name="connsiteY31" fmla="*/ 521664 h 1629543"/>
                <a:gd name="connsiteX32" fmla="*/ 805354 w 805354"/>
                <a:gd name="connsiteY32" fmla="*/ 549829 h 1629543"/>
                <a:gd name="connsiteX33" fmla="*/ 804973 w 805354"/>
                <a:gd name="connsiteY33" fmla="*/ 566710 h 1629543"/>
                <a:gd name="connsiteX34" fmla="*/ 803955 w 805354"/>
                <a:gd name="connsiteY34" fmla="*/ 583767 h 1629543"/>
                <a:gd name="connsiteX35" fmla="*/ 802173 w 805354"/>
                <a:gd name="connsiteY35" fmla="*/ 601435 h 1629543"/>
                <a:gd name="connsiteX36" fmla="*/ 799883 w 805354"/>
                <a:gd name="connsiteY36" fmla="*/ 619366 h 1629543"/>
                <a:gd name="connsiteX37" fmla="*/ 796893 w 805354"/>
                <a:gd name="connsiteY37" fmla="*/ 637472 h 1629543"/>
                <a:gd name="connsiteX38" fmla="*/ 793522 w 805354"/>
                <a:gd name="connsiteY38" fmla="*/ 655928 h 1629543"/>
                <a:gd name="connsiteX39" fmla="*/ 789642 w 805354"/>
                <a:gd name="connsiteY39" fmla="*/ 674384 h 1629543"/>
                <a:gd name="connsiteX40" fmla="*/ 785252 w 805354"/>
                <a:gd name="connsiteY40" fmla="*/ 692928 h 1629543"/>
                <a:gd name="connsiteX41" fmla="*/ 780608 w 805354"/>
                <a:gd name="connsiteY41" fmla="*/ 711558 h 1629543"/>
                <a:gd name="connsiteX42" fmla="*/ 775583 w 805354"/>
                <a:gd name="connsiteY42" fmla="*/ 730101 h 1629543"/>
                <a:gd name="connsiteX43" fmla="*/ 770303 w 805354"/>
                <a:gd name="connsiteY43" fmla="*/ 748470 h 1629543"/>
                <a:gd name="connsiteX44" fmla="*/ 764768 w 805354"/>
                <a:gd name="connsiteY44" fmla="*/ 766664 h 1629543"/>
                <a:gd name="connsiteX45" fmla="*/ 758979 w 805354"/>
                <a:gd name="connsiteY45" fmla="*/ 784769 h 1629543"/>
                <a:gd name="connsiteX46" fmla="*/ 753127 w 805354"/>
                <a:gd name="connsiteY46" fmla="*/ 802351 h 1629543"/>
                <a:gd name="connsiteX47" fmla="*/ 747211 w 805354"/>
                <a:gd name="connsiteY47" fmla="*/ 819582 h 1629543"/>
                <a:gd name="connsiteX48" fmla="*/ 741168 w 805354"/>
                <a:gd name="connsiteY48" fmla="*/ 836464 h 1629543"/>
                <a:gd name="connsiteX49" fmla="*/ 735188 w 805354"/>
                <a:gd name="connsiteY49" fmla="*/ 852733 h 1629543"/>
                <a:gd name="connsiteX50" fmla="*/ 729145 w 805354"/>
                <a:gd name="connsiteY50" fmla="*/ 868477 h 1629543"/>
                <a:gd name="connsiteX51" fmla="*/ 723292 w 805354"/>
                <a:gd name="connsiteY51" fmla="*/ 883522 h 1629543"/>
                <a:gd name="connsiteX52" fmla="*/ 717631 w 805354"/>
                <a:gd name="connsiteY52" fmla="*/ 897867 h 1629543"/>
                <a:gd name="connsiteX53" fmla="*/ 712032 w 805354"/>
                <a:gd name="connsiteY53" fmla="*/ 911424 h 1629543"/>
                <a:gd name="connsiteX54" fmla="*/ 706752 w 805354"/>
                <a:gd name="connsiteY54" fmla="*/ 924283 h 1629543"/>
                <a:gd name="connsiteX55" fmla="*/ 701663 w 805354"/>
                <a:gd name="connsiteY55" fmla="*/ 936091 h 1629543"/>
                <a:gd name="connsiteX56" fmla="*/ 697019 w 805354"/>
                <a:gd name="connsiteY56" fmla="*/ 946937 h 1629543"/>
                <a:gd name="connsiteX57" fmla="*/ 692694 w 805354"/>
                <a:gd name="connsiteY57" fmla="*/ 956733 h 1629543"/>
                <a:gd name="connsiteX58" fmla="*/ 688813 w 805354"/>
                <a:gd name="connsiteY58" fmla="*/ 965480 h 1629543"/>
                <a:gd name="connsiteX59" fmla="*/ 685378 w 805354"/>
                <a:gd name="connsiteY59" fmla="*/ 973003 h 1629543"/>
                <a:gd name="connsiteX60" fmla="*/ 682515 w 805354"/>
                <a:gd name="connsiteY60" fmla="*/ 979475 h 1629543"/>
                <a:gd name="connsiteX61" fmla="*/ 678444 w 805354"/>
                <a:gd name="connsiteY61" fmla="*/ 988135 h 1629543"/>
                <a:gd name="connsiteX62" fmla="*/ 676917 w 805354"/>
                <a:gd name="connsiteY62" fmla="*/ 991196 h 1629543"/>
                <a:gd name="connsiteX63" fmla="*/ 387919 w 805354"/>
                <a:gd name="connsiteY63" fmla="*/ 1629543 h 1629543"/>
                <a:gd name="connsiteX64" fmla="*/ 110879 w 805354"/>
                <a:gd name="connsiteY64" fmla="*/ 983674 h 1629543"/>
                <a:gd name="connsiteX65" fmla="*/ 109671 w 805354"/>
                <a:gd name="connsiteY65" fmla="*/ 980437 h 1629543"/>
                <a:gd name="connsiteX66" fmla="*/ 106108 w 805354"/>
                <a:gd name="connsiteY66" fmla="*/ 971428 h 1629543"/>
                <a:gd name="connsiteX67" fmla="*/ 100638 w 805354"/>
                <a:gd name="connsiteY67" fmla="*/ 956908 h 1629543"/>
                <a:gd name="connsiteX68" fmla="*/ 93576 w 805354"/>
                <a:gd name="connsiteY68" fmla="*/ 937665 h 1629543"/>
                <a:gd name="connsiteX69" fmla="*/ 89505 w 805354"/>
                <a:gd name="connsiteY69" fmla="*/ 926469 h 1629543"/>
                <a:gd name="connsiteX70" fmla="*/ 85116 w 805354"/>
                <a:gd name="connsiteY70" fmla="*/ 914398 h 1629543"/>
                <a:gd name="connsiteX71" fmla="*/ 80599 w 805354"/>
                <a:gd name="connsiteY71" fmla="*/ 901278 h 1629543"/>
                <a:gd name="connsiteX72" fmla="*/ 75828 w 805354"/>
                <a:gd name="connsiteY72" fmla="*/ 887371 h 1629543"/>
                <a:gd name="connsiteX73" fmla="*/ 70866 w 805354"/>
                <a:gd name="connsiteY73" fmla="*/ 872763 h 1629543"/>
                <a:gd name="connsiteX74" fmla="*/ 65777 w 805354"/>
                <a:gd name="connsiteY74" fmla="*/ 857456 h 1629543"/>
                <a:gd name="connsiteX75" fmla="*/ 60624 w 805354"/>
                <a:gd name="connsiteY75" fmla="*/ 841450 h 1629543"/>
                <a:gd name="connsiteX76" fmla="*/ 55408 w 805354"/>
                <a:gd name="connsiteY76" fmla="*/ 825092 h 1629543"/>
                <a:gd name="connsiteX77" fmla="*/ 50255 w 805354"/>
                <a:gd name="connsiteY77" fmla="*/ 808124 h 1629543"/>
                <a:gd name="connsiteX78" fmla="*/ 45102 w 805354"/>
                <a:gd name="connsiteY78" fmla="*/ 790805 h 1629543"/>
                <a:gd name="connsiteX79" fmla="*/ 40013 w 805354"/>
                <a:gd name="connsiteY79" fmla="*/ 773224 h 1629543"/>
                <a:gd name="connsiteX80" fmla="*/ 35051 w 805354"/>
                <a:gd name="connsiteY80" fmla="*/ 755380 h 1629543"/>
                <a:gd name="connsiteX81" fmla="*/ 30280 w 805354"/>
                <a:gd name="connsiteY81" fmla="*/ 737449 h 1629543"/>
                <a:gd name="connsiteX82" fmla="*/ 25700 w 805354"/>
                <a:gd name="connsiteY82" fmla="*/ 719343 h 1629543"/>
                <a:gd name="connsiteX83" fmla="*/ 21438 w 805354"/>
                <a:gd name="connsiteY83" fmla="*/ 701237 h 1629543"/>
                <a:gd name="connsiteX84" fmla="*/ 17366 w 805354"/>
                <a:gd name="connsiteY84" fmla="*/ 683219 h 1629543"/>
                <a:gd name="connsiteX85" fmla="*/ 13549 w 805354"/>
                <a:gd name="connsiteY85" fmla="*/ 665375 h 1629543"/>
                <a:gd name="connsiteX86" fmla="*/ 10242 w 805354"/>
                <a:gd name="connsiteY86" fmla="*/ 647619 h 1629543"/>
                <a:gd name="connsiteX87" fmla="*/ 7252 w 805354"/>
                <a:gd name="connsiteY87" fmla="*/ 630212 h 1629543"/>
                <a:gd name="connsiteX88" fmla="*/ 4771 w 805354"/>
                <a:gd name="connsiteY88" fmla="*/ 613156 h 1629543"/>
                <a:gd name="connsiteX89" fmla="*/ 2735 w 805354"/>
                <a:gd name="connsiteY89" fmla="*/ 596537 h 1629543"/>
                <a:gd name="connsiteX90" fmla="*/ 1272 w 805354"/>
                <a:gd name="connsiteY90" fmla="*/ 580442 h 1629543"/>
                <a:gd name="connsiteX91" fmla="*/ 318 w 805354"/>
                <a:gd name="connsiteY91" fmla="*/ 564873 h 1629543"/>
                <a:gd name="connsiteX92" fmla="*/ 0 w 805354"/>
                <a:gd name="connsiteY92" fmla="*/ 549829 h 1629543"/>
                <a:gd name="connsiteX93" fmla="*/ 509 w 805354"/>
                <a:gd name="connsiteY93" fmla="*/ 521664 h 1629543"/>
                <a:gd name="connsiteX94" fmla="*/ 2099 w 805354"/>
                <a:gd name="connsiteY94" fmla="*/ 493674 h 1629543"/>
                <a:gd name="connsiteX95" fmla="*/ 4644 w 805354"/>
                <a:gd name="connsiteY95" fmla="*/ 466121 h 1629543"/>
                <a:gd name="connsiteX96" fmla="*/ 8143 w 805354"/>
                <a:gd name="connsiteY96" fmla="*/ 439093 h 1629543"/>
                <a:gd name="connsiteX97" fmla="*/ 12659 w 805354"/>
                <a:gd name="connsiteY97" fmla="*/ 412503 h 1629543"/>
                <a:gd name="connsiteX98" fmla="*/ 18066 w 805354"/>
                <a:gd name="connsiteY98" fmla="*/ 386437 h 1629543"/>
                <a:gd name="connsiteX99" fmla="*/ 24428 w 805354"/>
                <a:gd name="connsiteY99" fmla="*/ 360809 h 1629543"/>
                <a:gd name="connsiteX100" fmla="*/ 31616 w 805354"/>
                <a:gd name="connsiteY100" fmla="*/ 335880 h 1629543"/>
                <a:gd name="connsiteX101" fmla="*/ 39695 w 805354"/>
                <a:gd name="connsiteY101" fmla="*/ 311476 h 1629543"/>
                <a:gd name="connsiteX102" fmla="*/ 48601 w 805354"/>
                <a:gd name="connsiteY102" fmla="*/ 287860 h 1629543"/>
                <a:gd name="connsiteX103" fmla="*/ 58334 w 805354"/>
                <a:gd name="connsiteY103" fmla="*/ 264768 h 1629543"/>
                <a:gd name="connsiteX104" fmla="*/ 68766 w 805354"/>
                <a:gd name="connsiteY104" fmla="*/ 242463 h 1629543"/>
                <a:gd name="connsiteX105" fmla="*/ 80026 w 805354"/>
                <a:gd name="connsiteY105" fmla="*/ 220946 h 1629543"/>
                <a:gd name="connsiteX106" fmla="*/ 91986 w 805354"/>
                <a:gd name="connsiteY106" fmla="*/ 200129 h 1629543"/>
                <a:gd name="connsiteX107" fmla="*/ 104645 w 805354"/>
                <a:gd name="connsiteY107" fmla="*/ 180186 h 1629543"/>
                <a:gd name="connsiteX108" fmla="*/ 118004 w 805354"/>
                <a:gd name="connsiteY108" fmla="*/ 161030 h 1629543"/>
                <a:gd name="connsiteX109" fmla="*/ 131999 w 805354"/>
                <a:gd name="connsiteY109" fmla="*/ 142924 h 1629543"/>
                <a:gd name="connsiteX110" fmla="*/ 146567 w 805354"/>
                <a:gd name="connsiteY110" fmla="*/ 125606 h 1629543"/>
                <a:gd name="connsiteX111" fmla="*/ 161771 w 805354"/>
                <a:gd name="connsiteY111" fmla="*/ 109248 h 1629543"/>
                <a:gd name="connsiteX112" fmla="*/ 177547 w 805354"/>
                <a:gd name="connsiteY112" fmla="*/ 93942 h 1629543"/>
                <a:gd name="connsiteX113" fmla="*/ 193960 w 805354"/>
                <a:gd name="connsiteY113" fmla="*/ 79684 h 1629543"/>
                <a:gd name="connsiteX114" fmla="*/ 210817 w 805354"/>
                <a:gd name="connsiteY114" fmla="*/ 66388 h 1629543"/>
                <a:gd name="connsiteX115" fmla="*/ 228184 w 805354"/>
                <a:gd name="connsiteY115" fmla="*/ 54143 h 1629543"/>
                <a:gd name="connsiteX116" fmla="*/ 245996 w 805354"/>
                <a:gd name="connsiteY116" fmla="*/ 43210 h 1629543"/>
                <a:gd name="connsiteX117" fmla="*/ 264253 w 805354"/>
                <a:gd name="connsiteY117" fmla="*/ 33412 h 1629543"/>
                <a:gd name="connsiteX118" fmla="*/ 283019 w 805354"/>
                <a:gd name="connsiteY118" fmla="*/ 24753 h 1629543"/>
                <a:gd name="connsiteX119" fmla="*/ 302103 w 805354"/>
                <a:gd name="connsiteY119" fmla="*/ 17319 h 1629543"/>
                <a:gd name="connsiteX120" fmla="*/ 321633 w 805354"/>
                <a:gd name="connsiteY120" fmla="*/ 11195 h 1629543"/>
                <a:gd name="connsiteX121" fmla="*/ 341417 w 805354"/>
                <a:gd name="connsiteY121" fmla="*/ 6297 h 1629543"/>
                <a:gd name="connsiteX122" fmla="*/ 361519 w 805354"/>
                <a:gd name="connsiteY122" fmla="*/ 2886 h 1629543"/>
                <a:gd name="connsiteX123" fmla="*/ 382002 w 805354"/>
                <a:gd name="connsiteY123" fmla="*/ 700 h 162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805354" h="1629543">
                  <a:moveTo>
                    <a:pt x="402741" y="0"/>
                  </a:moveTo>
                  <a:lnTo>
                    <a:pt x="423479" y="700"/>
                  </a:lnTo>
                  <a:lnTo>
                    <a:pt x="443963" y="2886"/>
                  </a:lnTo>
                  <a:lnTo>
                    <a:pt x="464065" y="6297"/>
                  </a:lnTo>
                  <a:lnTo>
                    <a:pt x="483912" y="11195"/>
                  </a:lnTo>
                  <a:lnTo>
                    <a:pt x="503378" y="17319"/>
                  </a:lnTo>
                  <a:lnTo>
                    <a:pt x="522526" y="24753"/>
                  </a:lnTo>
                  <a:lnTo>
                    <a:pt x="541165" y="33412"/>
                  </a:lnTo>
                  <a:lnTo>
                    <a:pt x="559486" y="43210"/>
                  </a:lnTo>
                  <a:lnTo>
                    <a:pt x="577234" y="54143"/>
                  </a:lnTo>
                  <a:lnTo>
                    <a:pt x="594664" y="66388"/>
                  </a:lnTo>
                  <a:lnTo>
                    <a:pt x="611522" y="79684"/>
                  </a:lnTo>
                  <a:lnTo>
                    <a:pt x="627871" y="93942"/>
                  </a:lnTo>
                  <a:lnTo>
                    <a:pt x="643647" y="109248"/>
                  </a:lnTo>
                  <a:lnTo>
                    <a:pt x="658851" y="125606"/>
                  </a:lnTo>
                  <a:lnTo>
                    <a:pt x="673419" y="142924"/>
                  </a:lnTo>
                  <a:lnTo>
                    <a:pt x="687477" y="161030"/>
                  </a:lnTo>
                  <a:lnTo>
                    <a:pt x="700773" y="180186"/>
                  </a:lnTo>
                  <a:lnTo>
                    <a:pt x="713368" y="200129"/>
                  </a:lnTo>
                  <a:lnTo>
                    <a:pt x="725391" y="220946"/>
                  </a:lnTo>
                  <a:lnTo>
                    <a:pt x="736588" y="242463"/>
                  </a:lnTo>
                  <a:lnTo>
                    <a:pt x="747084" y="264768"/>
                  </a:lnTo>
                  <a:lnTo>
                    <a:pt x="756753" y="287860"/>
                  </a:lnTo>
                  <a:lnTo>
                    <a:pt x="765659" y="311476"/>
                  </a:lnTo>
                  <a:lnTo>
                    <a:pt x="773738" y="335880"/>
                  </a:lnTo>
                  <a:lnTo>
                    <a:pt x="780926" y="360809"/>
                  </a:lnTo>
                  <a:lnTo>
                    <a:pt x="787288" y="386437"/>
                  </a:lnTo>
                  <a:lnTo>
                    <a:pt x="792695" y="412503"/>
                  </a:lnTo>
                  <a:lnTo>
                    <a:pt x="797212" y="439093"/>
                  </a:lnTo>
                  <a:lnTo>
                    <a:pt x="800710" y="466121"/>
                  </a:lnTo>
                  <a:lnTo>
                    <a:pt x="803255" y="493674"/>
                  </a:lnTo>
                  <a:lnTo>
                    <a:pt x="804845" y="521664"/>
                  </a:lnTo>
                  <a:lnTo>
                    <a:pt x="805354" y="549829"/>
                  </a:lnTo>
                  <a:lnTo>
                    <a:pt x="804973" y="566710"/>
                  </a:lnTo>
                  <a:lnTo>
                    <a:pt x="803955" y="583767"/>
                  </a:lnTo>
                  <a:lnTo>
                    <a:pt x="802173" y="601435"/>
                  </a:lnTo>
                  <a:lnTo>
                    <a:pt x="799883" y="619366"/>
                  </a:lnTo>
                  <a:lnTo>
                    <a:pt x="796893" y="637472"/>
                  </a:lnTo>
                  <a:lnTo>
                    <a:pt x="793522" y="655928"/>
                  </a:lnTo>
                  <a:lnTo>
                    <a:pt x="789642" y="674384"/>
                  </a:lnTo>
                  <a:lnTo>
                    <a:pt x="785252" y="692928"/>
                  </a:lnTo>
                  <a:lnTo>
                    <a:pt x="780608" y="711558"/>
                  </a:lnTo>
                  <a:lnTo>
                    <a:pt x="775583" y="730101"/>
                  </a:lnTo>
                  <a:lnTo>
                    <a:pt x="770303" y="748470"/>
                  </a:lnTo>
                  <a:lnTo>
                    <a:pt x="764768" y="766664"/>
                  </a:lnTo>
                  <a:lnTo>
                    <a:pt x="758979" y="784769"/>
                  </a:lnTo>
                  <a:lnTo>
                    <a:pt x="753127" y="802351"/>
                  </a:lnTo>
                  <a:lnTo>
                    <a:pt x="747211" y="819582"/>
                  </a:lnTo>
                  <a:lnTo>
                    <a:pt x="741168" y="836464"/>
                  </a:lnTo>
                  <a:lnTo>
                    <a:pt x="735188" y="852733"/>
                  </a:lnTo>
                  <a:lnTo>
                    <a:pt x="729145" y="868477"/>
                  </a:lnTo>
                  <a:lnTo>
                    <a:pt x="723292" y="883522"/>
                  </a:lnTo>
                  <a:lnTo>
                    <a:pt x="717631" y="897867"/>
                  </a:lnTo>
                  <a:lnTo>
                    <a:pt x="712032" y="911424"/>
                  </a:lnTo>
                  <a:lnTo>
                    <a:pt x="706752" y="924283"/>
                  </a:lnTo>
                  <a:lnTo>
                    <a:pt x="701663" y="936091"/>
                  </a:lnTo>
                  <a:lnTo>
                    <a:pt x="697019" y="946937"/>
                  </a:lnTo>
                  <a:lnTo>
                    <a:pt x="692694" y="956733"/>
                  </a:lnTo>
                  <a:lnTo>
                    <a:pt x="688813" y="965480"/>
                  </a:lnTo>
                  <a:lnTo>
                    <a:pt x="685378" y="973003"/>
                  </a:lnTo>
                  <a:lnTo>
                    <a:pt x="682515" y="979475"/>
                  </a:lnTo>
                  <a:lnTo>
                    <a:pt x="678444" y="988135"/>
                  </a:lnTo>
                  <a:lnTo>
                    <a:pt x="676917" y="991196"/>
                  </a:lnTo>
                  <a:lnTo>
                    <a:pt x="387919" y="1629543"/>
                  </a:lnTo>
                  <a:lnTo>
                    <a:pt x="110879" y="983674"/>
                  </a:lnTo>
                  <a:lnTo>
                    <a:pt x="109671" y="980437"/>
                  </a:lnTo>
                  <a:lnTo>
                    <a:pt x="106108" y="971428"/>
                  </a:lnTo>
                  <a:lnTo>
                    <a:pt x="100638" y="956908"/>
                  </a:lnTo>
                  <a:lnTo>
                    <a:pt x="93576" y="937665"/>
                  </a:lnTo>
                  <a:lnTo>
                    <a:pt x="89505" y="926469"/>
                  </a:lnTo>
                  <a:lnTo>
                    <a:pt x="85116" y="914398"/>
                  </a:lnTo>
                  <a:lnTo>
                    <a:pt x="80599" y="901278"/>
                  </a:lnTo>
                  <a:lnTo>
                    <a:pt x="75828" y="887371"/>
                  </a:lnTo>
                  <a:lnTo>
                    <a:pt x="70866" y="872763"/>
                  </a:lnTo>
                  <a:lnTo>
                    <a:pt x="65777" y="857456"/>
                  </a:lnTo>
                  <a:lnTo>
                    <a:pt x="60624" y="841450"/>
                  </a:lnTo>
                  <a:lnTo>
                    <a:pt x="55408" y="825092"/>
                  </a:lnTo>
                  <a:lnTo>
                    <a:pt x="50255" y="808124"/>
                  </a:lnTo>
                  <a:lnTo>
                    <a:pt x="45102" y="790805"/>
                  </a:lnTo>
                  <a:lnTo>
                    <a:pt x="40013" y="773224"/>
                  </a:lnTo>
                  <a:lnTo>
                    <a:pt x="35051" y="755380"/>
                  </a:lnTo>
                  <a:lnTo>
                    <a:pt x="30280" y="737449"/>
                  </a:lnTo>
                  <a:lnTo>
                    <a:pt x="25700" y="719343"/>
                  </a:lnTo>
                  <a:lnTo>
                    <a:pt x="21438" y="701237"/>
                  </a:lnTo>
                  <a:lnTo>
                    <a:pt x="17366" y="683219"/>
                  </a:lnTo>
                  <a:lnTo>
                    <a:pt x="13549" y="665375"/>
                  </a:lnTo>
                  <a:lnTo>
                    <a:pt x="10242" y="647619"/>
                  </a:lnTo>
                  <a:lnTo>
                    <a:pt x="7252" y="630212"/>
                  </a:lnTo>
                  <a:lnTo>
                    <a:pt x="4771" y="613156"/>
                  </a:lnTo>
                  <a:lnTo>
                    <a:pt x="2735" y="596537"/>
                  </a:lnTo>
                  <a:lnTo>
                    <a:pt x="1272" y="580442"/>
                  </a:lnTo>
                  <a:lnTo>
                    <a:pt x="318" y="564873"/>
                  </a:lnTo>
                  <a:lnTo>
                    <a:pt x="0" y="549829"/>
                  </a:lnTo>
                  <a:lnTo>
                    <a:pt x="509" y="521664"/>
                  </a:lnTo>
                  <a:lnTo>
                    <a:pt x="2099" y="493674"/>
                  </a:lnTo>
                  <a:lnTo>
                    <a:pt x="4644" y="466121"/>
                  </a:lnTo>
                  <a:lnTo>
                    <a:pt x="8143" y="439093"/>
                  </a:lnTo>
                  <a:lnTo>
                    <a:pt x="12659" y="412503"/>
                  </a:lnTo>
                  <a:lnTo>
                    <a:pt x="18066" y="386437"/>
                  </a:lnTo>
                  <a:lnTo>
                    <a:pt x="24428" y="360809"/>
                  </a:lnTo>
                  <a:lnTo>
                    <a:pt x="31616" y="335880"/>
                  </a:lnTo>
                  <a:lnTo>
                    <a:pt x="39695" y="311476"/>
                  </a:lnTo>
                  <a:lnTo>
                    <a:pt x="48601" y="287860"/>
                  </a:lnTo>
                  <a:lnTo>
                    <a:pt x="58334" y="264768"/>
                  </a:lnTo>
                  <a:lnTo>
                    <a:pt x="68766" y="242463"/>
                  </a:lnTo>
                  <a:lnTo>
                    <a:pt x="80026" y="220946"/>
                  </a:lnTo>
                  <a:lnTo>
                    <a:pt x="91986" y="200129"/>
                  </a:lnTo>
                  <a:lnTo>
                    <a:pt x="104645" y="180186"/>
                  </a:lnTo>
                  <a:lnTo>
                    <a:pt x="118004" y="161030"/>
                  </a:lnTo>
                  <a:lnTo>
                    <a:pt x="131999" y="142924"/>
                  </a:lnTo>
                  <a:lnTo>
                    <a:pt x="146567" y="125606"/>
                  </a:lnTo>
                  <a:lnTo>
                    <a:pt x="161771" y="109248"/>
                  </a:lnTo>
                  <a:lnTo>
                    <a:pt x="177547" y="93942"/>
                  </a:lnTo>
                  <a:lnTo>
                    <a:pt x="193960" y="79684"/>
                  </a:lnTo>
                  <a:lnTo>
                    <a:pt x="210817" y="66388"/>
                  </a:lnTo>
                  <a:lnTo>
                    <a:pt x="228184" y="54143"/>
                  </a:lnTo>
                  <a:lnTo>
                    <a:pt x="245996" y="43210"/>
                  </a:lnTo>
                  <a:lnTo>
                    <a:pt x="264253" y="33412"/>
                  </a:lnTo>
                  <a:lnTo>
                    <a:pt x="283019" y="24753"/>
                  </a:lnTo>
                  <a:lnTo>
                    <a:pt x="302103" y="17319"/>
                  </a:lnTo>
                  <a:lnTo>
                    <a:pt x="321633" y="11195"/>
                  </a:lnTo>
                  <a:lnTo>
                    <a:pt x="341417" y="6297"/>
                  </a:lnTo>
                  <a:lnTo>
                    <a:pt x="361519" y="2886"/>
                  </a:lnTo>
                  <a:lnTo>
                    <a:pt x="382002" y="700"/>
                  </a:lnTo>
                  <a:close/>
                </a:path>
              </a:pathLst>
            </a:custGeom>
            <a:grpFill/>
            <a:ln w="57150">
              <a:solidFill>
                <a:srgbClr val="FFFFFF"/>
              </a:solidFill>
            </a:ln>
            <a:effectLst>
              <a:outerShdw blurRad="660400" dir="1680000" sx="117000" sy="117000" algn="ctr" rotWithShape="0">
                <a:srgbClr val="000000">
                  <a:alpha val="1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 </a:t>
              </a: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5" name="Овал 35">
              <a:extLst>
                <a:ext uri="{FF2B5EF4-FFF2-40B4-BE49-F238E27FC236}">
                  <a16:creationId xmlns:a16="http://schemas.microsoft.com/office/drawing/2014/main" id="{9F9DA757-9382-42C2-94EC-DFD340324EB2}"/>
                </a:ext>
              </a:extLst>
            </p:cNvPr>
            <p:cNvSpPr/>
            <p:nvPr userDrawn="1"/>
          </p:nvSpPr>
          <p:spPr>
            <a:xfrm>
              <a:off x="7617691" y="3092226"/>
              <a:ext cx="335496" cy="335496"/>
            </a:xfrm>
            <a:prstGeom prst="ellipse">
              <a:avLst/>
            </a:prstGeom>
            <a:grpFill/>
            <a:ln w="127000" cap="flat" cmpd="sng" algn="ctr">
              <a:solidFill>
                <a:srgbClr val="FFFFFF">
                  <a:alpha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8" name="Группа 36">
            <a:extLst>
              <a:ext uri="{FF2B5EF4-FFF2-40B4-BE49-F238E27FC236}">
                <a16:creationId xmlns:a16="http://schemas.microsoft.com/office/drawing/2014/main" id="{A3BAD75D-1A33-445F-A27D-783A1134A084}"/>
              </a:ext>
            </a:extLst>
          </p:cNvPr>
          <p:cNvGrpSpPr/>
          <p:nvPr userDrawn="1"/>
        </p:nvGrpSpPr>
        <p:grpSpPr>
          <a:xfrm>
            <a:off x="7005407" y="4934541"/>
            <a:ext cx="379884" cy="555128"/>
            <a:chOff x="7382762" y="2871558"/>
            <a:chExt cx="805354" cy="1185125"/>
          </a:xfrm>
          <a:solidFill>
            <a:schemeClr val="accent6"/>
          </a:solidFill>
        </p:grpSpPr>
        <p:sp>
          <p:nvSpPr>
            <p:cNvPr id="32" name="Полилиния: фигура 34">
              <a:extLst>
                <a:ext uri="{FF2B5EF4-FFF2-40B4-BE49-F238E27FC236}">
                  <a16:creationId xmlns:a16="http://schemas.microsoft.com/office/drawing/2014/main" id="{8DD3F9A7-A44C-400B-8F78-57EF04EADB68}"/>
                </a:ext>
              </a:extLst>
            </p:cNvPr>
            <p:cNvSpPr/>
            <p:nvPr/>
          </p:nvSpPr>
          <p:spPr>
            <a:xfrm>
              <a:off x="7382762" y="2871558"/>
              <a:ext cx="805354" cy="1185125"/>
            </a:xfrm>
            <a:custGeom>
              <a:avLst/>
              <a:gdLst>
                <a:gd name="connsiteX0" fmla="*/ 402741 w 805354"/>
                <a:gd name="connsiteY0" fmla="*/ 0 h 1629543"/>
                <a:gd name="connsiteX1" fmla="*/ 423479 w 805354"/>
                <a:gd name="connsiteY1" fmla="*/ 700 h 1629543"/>
                <a:gd name="connsiteX2" fmla="*/ 443963 w 805354"/>
                <a:gd name="connsiteY2" fmla="*/ 2886 h 1629543"/>
                <a:gd name="connsiteX3" fmla="*/ 464065 w 805354"/>
                <a:gd name="connsiteY3" fmla="*/ 6297 h 1629543"/>
                <a:gd name="connsiteX4" fmla="*/ 483912 w 805354"/>
                <a:gd name="connsiteY4" fmla="*/ 11195 h 1629543"/>
                <a:gd name="connsiteX5" fmla="*/ 503378 w 805354"/>
                <a:gd name="connsiteY5" fmla="*/ 17319 h 1629543"/>
                <a:gd name="connsiteX6" fmla="*/ 522526 w 805354"/>
                <a:gd name="connsiteY6" fmla="*/ 24753 h 1629543"/>
                <a:gd name="connsiteX7" fmla="*/ 541165 w 805354"/>
                <a:gd name="connsiteY7" fmla="*/ 33412 h 1629543"/>
                <a:gd name="connsiteX8" fmla="*/ 559486 w 805354"/>
                <a:gd name="connsiteY8" fmla="*/ 43210 h 1629543"/>
                <a:gd name="connsiteX9" fmla="*/ 577234 w 805354"/>
                <a:gd name="connsiteY9" fmla="*/ 54143 h 1629543"/>
                <a:gd name="connsiteX10" fmla="*/ 594664 w 805354"/>
                <a:gd name="connsiteY10" fmla="*/ 66388 h 1629543"/>
                <a:gd name="connsiteX11" fmla="*/ 611522 w 805354"/>
                <a:gd name="connsiteY11" fmla="*/ 79684 h 1629543"/>
                <a:gd name="connsiteX12" fmla="*/ 627871 w 805354"/>
                <a:gd name="connsiteY12" fmla="*/ 93942 h 1629543"/>
                <a:gd name="connsiteX13" fmla="*/ 643647 w 805354"/>
                <a:gd name="connsiteY13" fmla="*/ 109248 h 1629543"/>
                <a:gd name="connsiteX14" fmla="*/ 658851 w 805354"/>
                <a:gd name="connsiteY14" fmla="*/ 125606 h 1629543"/>
                <a:gd name="connsiteX15" fmla="*/ 673419 w 805354"/>
                <a:gd name="connsiteY15" fmla="*/ 142924 h 1629543"/>
                <a:gd name="connsiteX16" fmla="*/ 687477 w 805354"/>
                <a:gd name="connsiteY16" fmla="*/ 161030 h 1629543"/>
                <a:gd name="connsiteX17" fmla="*/ 700773 w 805354"/>
                <a:gd name="connsiteY17" fmla="*/ 180186 h 1629543"/>
                <a:gd name="connsiteX18" fmla="*/ 713368 w 805354"/>
                <a:gd name="connsiteY18" fmla="*/ 200129 h 1629543"/>
                <a:gd name="connsiteX19" fmla="*/ 725391 w 805354"/>
                <a:gd name="connsiteY19" fmla="*/ 220946 h 1629543"/>
                <a:gd name="connsiteX20" fmla="*/ 736588 w 805354"/>
                <a:gd name="connsiteY20" fmla="*/ 242463 h 1629543"/>
                <a:gd name="connsiteX21" fmla="*/ 747084 w 805354"/>
                <a:gd name="connsiteY21" fmla="*/ 264768 h 1629543"/>
                <a:gd name="connsiteX22" fmla="*/ 756753 w 805354"/>
                <a:gd name="connsiteY22" fmla="*/ 287860 h 1629543"/>
                <a:gd name="connsiteX23" fmla="*/ 765659 w 805354"/>
                <a:gd name="connsiteY23" fmla="*/ 311476 h 1629543"/>
                <a:gd name="connsiteX24" fmla="*/ 773738 w 805354"/>
                <a:gd name="connsiteY24" fmla="*/ 335880 h 1629543"/>
                <a:gd name="connsiteX25" fmla="*/ 780926 w 805354"/>
                <a:gd name="connsiteY25" fmla="*/ 360809 h 1629543"/>
                <a:gd name="connsiteX26" fmla="*/ 787288 w 805354"/>
                <a:gd name="connsiteY26" fmla="*/ 386437 h 1629543"/>
                <a:gd name="connsiteX27" fmla="*/ 792695 w 805354"/>
                <a:gd name="connsiteY27" fmla="*/ 412503 h 1629543"/>
                <a:gd name="connsiteX28" fmla="*/ 797212 w 805354"/>
                <a:gd name="connsiteY28" fmla="*/ 439093 h 1629543"/>
                <a:gd name="connsiteX29" fmla="*/ 800710 w 805354"/>
                <a:gd name="connsiteY29" fmla="*/ 466121 h 1629543"/>
                <a:gd name="connsiteX30" fmla="*/ 803255 w 805354"/>
                <a:gd name="connsiteY30" fmla="*/ 493674 h 1629543"/>
                <a:gd name="connsiteX31" fmla="*/ 804845 w 805354"/>
                <a:gd name="connsiteY31" fmla="*/ 521664 h 1629543"/>
                <a:gd name="connsiteX32" fmla="*/ 805354 w 805354"/>
                <a:gd name="connsiteY32" fmla="*/ 549829 h 1629543"/>
                <a:gd name="connsiteX33" fmla="*/ 804973 w 805354"/>
                <a:gd name="connsiteY33" fmla="*/ 566710 h 1629543"/>
                <a:gd name="connsiteX34" fmla="*/ 803955 w 805354"/>
                <a:gd name="connsiteY34" fmla="*/ 583767 h 1629543"/>
                <a:gd name="connsiteX35" fmla="*/ 802173 w 805354"/>
                <a:gd name="connsiteY35" fmla="*/ 601435 h 1629543"/>
                <a:gd name="connsiteX36" fmla="*/ 799883 w 805354"/>
                <a:gd name="connsiteY36" fmla="*/ 619366 h 1629543"/>
                <a:gd name="connsiteX37" fmla="*/ 796893 w 805354"/>
                <a:gd name="connsiteY37" fmla="*/ 637472 h 1629543"/>
                <a:gd name="connsiteX38" fmla="*/ 793522 w 805354"/>
                <a:gd name="connsiteY38" fmla="*/ 655928 h 1629543"/>
                <a:gd name="connsiteX39" fmla="*/ 789642 w 805354"/>
                <a:gd name="connsiteY39" fmla="*/ 674384 h 1629543"/>
                <a:gd name="connsiteX40" fmla="*/ 785252 w 805354"/>
                <a:gd name="connsiteY40" fmla="*/ 692928 h 1629543"/>
                <a:gd name="connsiteX41" fmla="*/ 780608 w 805354"/>
                <a:gd name="connsiteY41" fmla="*/ 711558 h 1629543"/>
                <a:gd name="connsiteX42" fmla="*/ 775583 w 805354"/>
                <a:gd name="connsiteY42" fmla="*/ 730101 h 1629543"/>
                <a:gd name="connsiteX43" fmla="*/ 770303 w 805354"/>
                <a:gd name="connsiteY43" fmla="*/ 748470 h 1629543"/>
                <a:gd name="connsiteX44" fmla="*/ 764768 w 805354"/>
                <a:gd name="connsiteY44" fmla="*/ 766664 h 1629543"/>
                <a:gd name="connsiteX45" fmla="*/ 758979 w 805354"/>
                <a:gd name="connsiteY45" fmla="*/ 784769 h 1629543"/>
                <a:gd name="connsiteX46" fmla="*/ 753127 w 805354"/>
                <a:gd name="connsiteY46" fmla="*/ 802351 h 1629543"/>
                <a:gd name="connsiteX47" fmla="*/ 747211 w 805354"/>
                <a:gd name="connsiteY47" fmla="*/ 819582 h 1629543"/>
                <a:gd name="connsiteX48" fmla="*/ 741168 w 805354"/>
                <a:gd name="connsiteY48" fmla="*/ 836464 h 1629543"/>
                <a:gd name="connsiteX49" fmla="*/ 735188 w 805354"/>
                <a:gd name="connsiteY49" fmla="*/ 852733 h 1629543"/>
                <a:gd name="connsiteX50" fmla="*/ 729145 w 805354"/>
                <a:gd name="connsiteY50" fmla="*/ 868477 h 1629543"/>
                <a:gd name="connsiteX51" fmla="*/ 723292 w 805354"/>
                <a:gd name="connsiteY51" fmla="*/ 883522 h 1629543"/>
                <a:gd name="connsiteX52" fmla="*/ 717631 w 805354"/>
                <a:gd name="connsiteY52" fmla="*/ 897867 h 1629543"/>
                <a:gd name="connsiteX53" fmla="*/ 712032 w 805354"/>
                <a:gd name="connsiteY53" fmla="*/ 911424 h 1629543"/>
                <a:gd name="connsiteX54" fmla="*/ 706752 w 805354"/>
                <a:gd name="connsiteY54" fmla="*/ 924283 h 1629543"/>
                <a:gd name="connsiteX55" fmla="*/ 701663 w 805354"/>
                <a:gd name="connsiteY55" fmla="*/ 936091 h 1629543"/>
                <a:gd name="connsiteX56" fmla="*/ 697019 w 805354"/>
                <a:gd name="connsiteY56" fmla="*/ 946937 h 1629543"/>
                <a:gd name="connsiteX57" fmla="*/ 692694 w 805354"/>
                <a:gd name="connsiteY57" fmla="*/ 956733 h 1629543"/>
                <a:gd name="connsiteX58" fmla="*/ 688813 w 805354"/>
                <a:gd name="connsiteY58" fmla="*/ 965480 h 1629543"/>
                <a:gd name="connsiteX59" fmla="*/ 685378 w 805354"/>
                <a:gd name="connsiteY59" fmla="*/ 973003 h 1629543"/>
                <a:gd name="connsiteX60" fmla="*/ 682515 w 805354"/>
                <a:gd name="connsiteY60" fmla="*/ 979475 h 1629543"/>
                <a:gd name="connsiteX61" fmla="*/ 678444 w 805354"/>
                <a:gd name="connsiteY61" fmla="*/ 988135 h 1629543"/>
                <a:gd name="connsiteX62" fmla="*/ 676917 w 805354"/>
                <a:gd name="connsiteY62" fmla="*/ 991196 h 1629543"/>
                <a:gd name="connsiteX63" fmla="*/ 387919 w 805354"/>
                <a:gd name="connsiteY63" fmla="*/ 1629543 h 1629543"/>
                <a:gd name="connsiteX64" fmla="*/ 110879 w 805354"/>
                <a:gd name="connsiteY64" fmla="*/ 983674 h 1629543"/>
                <a:gd name="connsiteX65" fmla="*/ 109671 w 805354"/>
                <a:gd name="connsiteY65" fmla="*/ 980437 h 1629543"/>
                <a:gd name="connsiteX66" fmla="*/ 106108 w 805354"/>
                <a:gd name="connsiteY66" fmla="*/ 971428 h 1629543"/>
                <a:gd name="connsiteX67" fmla="*/ 100638 w 805354"/>
                <a:gd name="connsiteY67" fmla="*/ 956908 h 1629543"/>
                <a:gd name="connsiteX68" fmla="*/ 93576 w 805354"/>
                <a:gd name="connsiteY68" fmla="*/ 937665 h 1629543"/>
                <a:gd name="connsiteX69" fmla="*/ 89505 w 805354"/>
                <a:gd name="connsiteY69" fmla="*/ 926469 h 1629543"/>
                <a:gd name="connsiteX70" fmla="*/ 85116 w 805354"/>
                <a:gd name="connsiteY70" fmla="*/ 914398 h 1629543"/>
                <a:gd name="connsiteX71" fmla="*/ 80599 w 805354"/>
                <a:gd name="connsiteY71" fmla="*/ 901278 h 1629543"/>
                <a:gd name="connsiteX72" fmla="*/ 75828 w 805354"/>
                <a:gd name="connsiteY72" fmla="*/ 887371 h 1629543"/>
                <a:gd name="connsiteX73" fmla="*/ 70866 w 805354"/>
                <a:gd name="connsiteY73" fmla="*/ 872763 h 1629543"/>
                <a:gd name="connsiteX74" fmla="*/ 65777 w 805354"/>
                <a:gd name="connsiteY74" fmla="*/ 857456 h 1629543"/>
                <a:gd name="connsiteX75" fmla="*/ 60624 w 805354"/>
                <a:gd name="connsiteY75" fmla="*/ 841450 h 1629543"/>
                <a:gd name="connsiteX76" fmla="*/ 55408 w 805354"/>
                <a:gd name="connsiteY76" fmla="*/ 825092 h 1629543"/>
                <a:gd name="connsiteX77" fmla="*/ 50255 w 805354"/>
                <a:gd name="connsiteY77" fmla="*/ 808124 h 1629543"/>
                <a:gd name="connsiteX78" fmla="*/ 45102 w 805354"/>
                <a:gd name="connsiteY78" fmla="*/ 790805 h 1629543"/>
                <a:gd name="connsiteX79" fmla="*/ 40013 w 805354"/>
                <a:gd name="connsiteY79" fmla="*/ 773224 h 1629543"/>
                <a:gd name="connsiteX80" fmla="*/ 35051 w 805354"/>
                <a:gd name="connsiteY80" fmla="*/ 755380 h 1629543"/>
                <a:gd name="connsiteX81" fmla="*/ 30280 w 805354"/>
                <a:gd name="connsiteY81" fmla="*/ 737449 h 1629543"/>
                <a:gd name="connsiteX82" fmla="*/ 25700 w 805354"/>
                <a:gd name="connsiteY82" fmla="*/ 719343 h 1629543"/>
                <a:gd name="connsiteX83" fmla="*/ 21438 w 805354"/>
                <a:gd name="connsiteY83" fmla="*/ 701237 h 1629543"/>
                <a:gd name="connsiteX84" fmla="*/ 17366 w 805354"/>
                <a:gd name="connsiteY84" fmla="*/ 683219 h 1629543"/>
                <a:gd name="connsiteX85" fmla="*/ 13549 w 805354"/>
                <a:gd name="connsiteY85" fmla="*/ 665375 h 1629543"/>
                <a:gd name="connsiteX86" fmla="*/ 10242 w 805354"/>
                <a:gd name="connsiteY86" fmla="*/ 647619 h 1629543"/>
                <a:gd name="connsiteX87" fmla="*/ 7252 w 805354"/>
                <a:gd name="connsiteY87" fmla="*/ 630212 h 1629543"/>
                <a:gd name="connsiteX88" fmla="*/ 4771 w 805354"/>
                <a:gd name="connsiteY88" fmla="*/ 613156 h 1629543"/>
                <a:gd name="connsiteX89" fmla="*/ 2735 w 805354"/>
                <a:gd name="connsiteY89" fmla="*/ 596537 h 1629543"/>
                <a:gd name="connsiteX90" fmla="*/ 1272 w 805354"/>
                <a:gd name="connsiteY90" fmla="*/ 580442 h 1629543"/>
                <a:gd name="connsiteX91" fmla="*/ 318 w 805354"/>
                <a:gd name="connsiteY91" fmla="*/ 564873 h 1629543"/>
                <a:gd name="connsiteX92" fmla="*/ 0 w 805354"/>
                <a:gd name="connsiteY92" fmla="*/ 549829 h 1629543"/>
                <a:gd name="connsiteX93" fmla="*/ 509 w 805354"/>
                <a:gd name="connsiteY93" fmla="*/ 521664 h 1629543"/>
                <a:gd name="connsiteX94" fmla="*/ 2099 w 805354"/>
                <a:gd name="connsiteY94" fmla="*/ 493674 h 1629543"/>
                <a:gd name="connsiteX95" fmla="*/ 4644 w 805354"/>
                <a:gd name="connsiteY95" fmla="*/ 466121 h 1629543"/>
                <a:gd name="connsiteX96" fmla="*/ 8143 w 805354"/>
                <a:gd name="connsiteY96" fmla="*/ 439093 h 1629543"/>
                <a:gd name="connsiteX97" fmla="*/ 12659 w 805354"/>
                <a:gd name="connsiteY97" fmla="*/ 412503 h 1629543"/>
                <a:gd name="connsiteX98" fmla="*/ 18066 w 805354"/>
                <a:gd name="connsiteY98" fmla="*/ 386437 h 1629543"/>
                <a:gd name="connsiteX99" fmla="*/ 24428 w 805354"/>
                <a:gd name="connsiteY99" fmla="*/ 360809 h 1629543"/>
                <a:gd name="connsiteX100" fmla="*/ 31616 w 805354"/>
                <a:gd name="connsiteY100" fmla="*/ 335880 h 1629543"/>
                <a:gd name="connsiteX101" fmla="*/ 39695 w 805354"/>
                <a:gd name="connsiteY101" fmla="*/ 311476 h 1629543"/>
                <a:gd name="connsiteX102" fmla="*/ 48601 w 805354"/>
                <a:gd name="connsiteY102" fmla="*/ 287860 h 1629543"/>
                <a:gd name="connsiteX103" fmla="*/ 58334 w 805354"/>
                <a:gd name="connsiteY103" fmla="*/ 264768 h 1629543"/>
                <a:gd name="connsiteX104" fmla="*/ 68766 w 805354"/>
                <a:gd name="connsiteY104" fmla="*/ 242463 h 1629543"/>
                <a:gd name="connsiteX105" fmla="*/ 80026 w 805354"/>
                <a:gd name="connsiteY105" fmla="*/ 220946 h 1629543"/>
                <a:gd name="connsiteX106" fmla="*/ 91986 w 805354"/>
                <a:gd name="connsiteY106" fmla="*/ 200129 h 1629543"/>
                <a:gd name="connsiteX107" fmla="*/ 104645 w 805354"/>
                <a:gd name="connsiteY107" fmla="*/ 180186 h 1629543"/>
                <a:gd name="connsiteX108" fmla="*/ 118004 w 805354"/>
                <a:gd name="connsiteY108" fmla="*/ 161030 h 1629543"/>
                <a:gd name="connsiteX109" fmla="*/ 131999 w 805354"/>
                <a:gd name="connsiteY109" fmla="*/ 142924 h 1629543"/>
                <a:gd name="connsiteX110" fmla="*/ 146567 w 805354"/>
                <a:gd name="connsiteY110" fmla="*/ 125606 h 1629543"/>
                <a:gd name="connsiteX111" fmla="*/ 161771 w 805354"/>
                <a:gd name="connsiteY111" fmla="*/ 109248 h 1629543"/>
                <a:gd name="connsiteX112" fmla="*/ 177547 w 805354"/>
                <a:gd name="connsiteY112" fmla="*/ 93942 h 1629543"/>
                <a:gd name="connsiteX113" fmla="*/ 193960 w 805354"/>
                <a:gd name="connsiteY113" fmla="*/ 79684 h 1629543"/>
                <a:gd name="connsiteX114" fmla="*/ 210817 w 805354"/>
                <a:gd name="connsiteY114" fmla="*/ 66388 h 1629543"/>
                <a:gd name="connsiteX115" fmla="*/ 228184 w 805354"/>
                <a:gd name="connsiteY115" fmla="*/ 54143 h 1629543"/>
                <a:gd name="connsiteX116" fmla="*/ 245996 w 805354"/>
                <a:gd name="connsiteY116" fmla="*/ 43210 h 1629543"/>
                <a:gd name="connsiteX117" fmla="*/ 264253 w 805354"/>
                <a:gd name="connsiteY117" fmla="*/ 33412 h 1629543"/>
                <a:gd name="connsiteX118" fmla="*/ 283019 w 805354"/>
                <a:gd name="connsiteY118" fmla="*/ 24753 h 1629543"/>
                <a:gd name="connsiteX119" fmla="*/ 302103 w 805354"/>
                <a:gd name="connsiteY119" fmla="*/ 17319 h 1629543"/>
                <a:gd name="connsiteX120" fmla="*/ 321633 w 805354"/>
                <a:gd name="connsiteY120" fmla="*/ 11195 h 1629543"/>
                <a:gd name="connsiteX121" fmla="*/ 341417 w 805354"/>
                <a:gd name="connsiteY121" fmla="*/ 6297 h 1629543"/>
                <a:gd name="connsiteX122" fmla="*/ 361519 w 805354"/>
                <a:gd name="connsiteY122" fmla="*/ 2886 h 1629543"/>
                <a:gd name="connsiteX123" fmla="*/ 382002 w 805354"/>
                <a:gd name="connsiteY123" fmla="*/ 700 h 162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805354" h="1629543">
                  <a:moveTo>
                    <a:pt x="402741" y="0"/>
                  </a:moveTo>
                  <a:lnTo>
                    <a:pt x="423479" y="700"/>
                  </a:lnTo>
                  <a:lnTo>
                    <a:pt x="443963" y="2886"/>
                  </a:lnTo>
                  <a:lnTo>
                    <a:pt x="464065" y="6297"/>
                  </a:lnTo>
                  <a:lnTo>
                    <a:pt x="483912" y="11195"/>
                  </a:lnTo>
                  <a:lnTo>
                    <a:pt x="503378" y="17319"/>
                  </a:lnTo>
                  <a:lnTo>
                    <a:pt x="522526" y="24753"/>
                  </a:lnTo>
                  <a:lnTo>
                    <a:pt x="541165" y="33412"/>
                  </a:lnTo>
                  <a:lnTo>
                    <a:pt x="559486" y="43210"/>
                  </a:lnTo>
                  <a:lnTo>
                    <a:pt x="577234" y="54143"/>
                  </a:lnTo>
                  <a:lnTo>
                    <a:pt x="594664" y="66388"/>
                  </a:lnTo>
                  <a:lnTo>
                    <a:pt x="611522" y="79684"/>
                  </a:lnTo>
                  <a:lnTo>
                    <a:pt x="627871" y="93942"/>
                  </a:lnTo>
                  <a:lnTo>
                    <a:pt x="643647" y="109248"/>
                  </a:lnTo>
                  <a:lnTo>
                    <a:pt x="658851" y="125606"/>
                  </a:lnTo>
                  <a:lnTo>
                    <a:pt x="673419" y="142924"/>
                  </a:lnTo>
                  <a:lnTo>
                    <a:pt x="687477" y="161030"/>
                  </a:lnTo>
                  <a:lnTo>
                    <a:pt x="700773" y="180186"/>
                  </a:lnTo>
                  <a:lnTo>
                    <a:pt x="713368" y="200129"/>
                  </a:lnTo>
                  <a:lnTo>
                    <a:pt x="725391" y="220946"/>
                  </a:lnTo>
                  <a:lnTo>
                    <a:pt x="736588" y="242463"/>
                  </a:lnTo>
                  <a:lnTo>
                    <a:pt x="747084" y="264768"/>
                  </a:lnTo>
                  <a:lnTo>
                    <a:pt x="756753" y="287860"/>
                  </a:lnTo>
                  <a:lnTo>
                    <a:pt x="765659" y="311476"/>
                  </a:lnTo>
                  <a:lnTo>
                    <a:pt x="773738" y="335880"/>
                  </a:lnTo>
                  <a:lnTo>
                    <a:pt x="780926" y="360809"/>
                  </a:lnTo>
                  <a:lnTo>
                    <a:pt x="787288" y="386437"/>
                  </a:lnTo>
                  <a:lnTo>
                    <a:pt x="792695" y="412503"/>
                  </a:lnTo>
                  <a:lnTo>
                    <a:pt x="797212" y="439093"/>
                  </a:lnTo>
                  <a:lnTo>
                    <a:pt x="800710" y="466121"/>
                  </a:lnTo>
                  <a:lnTo>
                    <a:pt x="803255" y="493674"/>
                  </a:lnTo>
                  <a:lnTo>
                    <a:pt x="804845" y="521664"/>
                  </a:lnTo>
                  <a:lnTo>
                    <a:pt x="805354" y="549829"/>
                  </a:lnTo>
                  <a:lnTo>
                    <a:pt x="804973" y="566710"/>
                  </a:lnTo>
                  <a:lnTo>
                    <a:pt x="803955" y="583767"/>
                  </a:lnTo>
                  <a:lnTo>
                    <a:pt x="802173" y="601435"/>
                  </a:lnTo>
                  <a:lnTo>
                    <a:pt x="799883" y="619366"/>
                  </a:lnTo>
                  <a:lnTo>
                    <a:pt x="796893" y="637472"/>
                  </a:lnTo>
                  <a:lnTo>
                    <a:pt x="793522" y="655928"/>
                  </a:lnTo>
                  <a:lnTo>
                    <a:pt x="789642" y="674384"/>
                  </a:lnTo>
                  <a:lnTo>
                    <a:pt x="785252" y="692928"/>
                  </a:lnTo>
                  <a:lnTo>
                    <a:pt x="780608" y="711558"/>
                  </a:lnTo>
                  <a:lnTo>
                    <a:pt x="775583" y="730101"/>
                  </a:lnTo>
                  <a:lnTo>
                    <a:pt x="770303" y="748470"/>
                  </a:lnTo>
                  <a:lnTo>
                    <a:pt x="764768" y="766664"/>
                  </a:lnTo>
                  <a:lnTo>
                    <a:pt x="758979" y="784769"/>
                  </a:lnTo>
                  <a:lnTo>
                    <a:pt x="753127" y="802351"/>
                  </a:lnTo>
                  <a:lnTo>
                    <a:pt x="747211" y="819582"/>
                  </a:lnTo>
                  <a:lnTo>
                    <a:pt x="741168" y="836464"/>
                  </a:lnTo>
                  <a:lnTo>
                    <a:pt x="735188" y="852733"/>
                  </a:lnTo>
                  <a:lnTo>
                    <a:pt x="729145" y="868477"/>
                  </a:lnTo>
                  <a:lnTo>
                    <a:pt x="723292" y="883522"/>
                  </a:lnTo>
                  <a:lnTo>
                    <a:pt x="717631" y="897867"/>
                  </a:lnTo>
                  <a:lnTo>
                    <a:pt x="712032" y="911424"/>
                  </a:lnTo>
                  <a:lnTo>
                    <a:pt x="706752" y="924283"/>
                  </a:lnTo>
                  <a:lnTo>
                    <a:pt x="701663" y="936091"/>
                  </a:lnTo>
                  <a:lnTo>
                    <a:pt x="697019" y="946937"/>
                  </a:lnTo>
                  <a:lnTo>
                    <a:pt x="692694" y="956733"/>
                  </a:lnTo>
                  <a:lnTo>
                    <a:pt x="688813" y="965480"/>
                  </a:lnTo>
                  <a:lnTo>
                    <a:pt x="685378" y="973003"/>
                  </a:lnTo>
                  <a:lnTo>
                    <a:pt x="682515" y="979475"/>
                  </a:lnTo>
                  <a:lnTo>
                    <a:pt x="678444" y="988135"/>
                  </a:lnTo>
                  <a:lnTo>
                    <a:pt x="676917" y="991196"/>
                  </a:lnTo>
                  <a:lnTo>
                    <a:pt x="387919" y="1629543"/>
                  </a:lnTo>
                  <a:lnTo>
                    <a:pt x="110879" y="983674"/>
                  </a:lnTo>
                  <a:lnTo>
                    <a:pt x="109671" y="980437"/>
                  </a:lnTo>
                  <a:lnTo>
                    <a:pt x="106108" y="971428"/>
                  </a:lnTo>
                  <a:lnTo>
                    <a:pt x="100638" y="956908"/>
                  </a:lnTo>
                  <a:lnTo>
                    <a:pt x="93576" y="937665"/>
                  </a:lnTo>
                  <a:lnTo>
                    <a:pt x="89505" y="926469"/>
                  </a:lnTo>
                  <a:lnTo>
                    <a:pt x="85116" y="914398"/>
                  </a:lnTo>
                  <a:lnTo>
                    <a:pt x="80599" y="901278"/>
                  </a:lnTo>
                  <a:lnTo>
                    <a:pt x="75828" y="887371"/>
                  </a:lnTo>
                  <a:lnTo>
                    <a:pt x="70866" y="872763"/>
                  </a:lnTo>
                  <a:lnTo>
                    <a:pt x="65777" y="857456"/>
                  </a:lnTo>
                  <a:lnTo>
                    <a:pt x="60624" y="841450"/>
                  </a:lnTo>
                  <a:lnTo>
                    <a:pt x="55408" y="825092"/>
                  </a:lnTo>
                  <a:lnTo>
                    <a:pt x="50255" y="808124"/>
                  </a:lnTo>
                  <a:lnTo>
                    <a:pt x="45102" y="790805"/>
                  </a:lnTo>
                  <a:lnTo>
                    <a:pt x="40013" y="773224"/>
                  </a:lnTo>
                  <a:lnTo>
                    <a:pt x="35051" y="755380"/>
                  </a:lnTo>
                  <a:lnTo>
                    <a:pt x="30280" y="737449"/>
                  </a:lnTo>
                  <a:lnTo>
                    <a:pt x="25700" y="719343"/>
                  </a:lnTo>
                  <a:lnTo>
                    <a:pt x="21438" y="701237"/>
                  </a:lnTo>
                  <a:lnTo>
                    <a:pt x="17366" y="683219"/>
                  </a:lnTo>
                  <a:lnTo>
                    <a:pt x="13549" y="665375"/>
                  </a:lnTo>
                  <a:lnTo>
                    <a:pt x="10242" y="647619"/>
                  </a:lnTo>
                  <a:lnTo>
                    <a:pt x="7252" y="630212"/>
                  </a:lnTo>
                  <a:lnTo>
                    <a:pt x="4771" y="613156"/>
                  </a:lnTo>
                  <a:lnTo>
                    <a:pt x="2735" y="596537"/>
                  </a:lnTo>
                  <a:lnTo>
                    <a:pt x="1272" y="580442"/>
                  </a:lnTo>
                  <a:lnTo>
                    <a:pt x="318" y="564873"/>
                  </a:lnTo>
                  <a:lnTo>
                    <a:pt x="0" y="549829"/>
                  </a:lnTo>
                  <a:lnTo>
                    <a:pt x="509" y="521664"/>
                  </a:lnTo>
                  <a:lnTo>
                    <a:pt x="2099" y="493674"/>
                  </a:lnTo>
                  <a:lnTo>
                    <a:pt x="4644" y="466121"/>
                  </a:lnTo>
                  <a:lnTo>
                    <a:pt x="8143" y="439093"/>
                  </a:lnTo>
                  <a:lnTo>
                    <a:pt x="12659" y="412503"/>
                  </a:lnTo>
                  <a:lnTo>
                    <a:pt x="18066" y="386437"/>
                  </a:lnTo>
                  <a:lnTo>
                    <a:pt x="24428" y="360809"/>
                  </a:lnTo>
                  <a:lnTo>
                    <a:pt x="31616" y="335880"/>
                  </a:lnTo>
                  <a:lnTo>
                    <a:pt x="39695" y="311476"/>
                  </a:lnTo>
                  <a:lnTo>
                    <a:pt x="48601" y="287860"/>
                  </a:lnTo>
                  <a:lnTo>
                    <a:pt x="58334" y="264768"/>
                  </a:lnTo>
                  <a:lnTo>
                    <a:pt x="68766" y="242463"/>
                  </a:lnTo>
                  <a:lnTo>
                    <a:pt x="80026" y="220946"/>
                  </a:lnTo>
                  <a:lnTo>
                    <a:pt x="91986" y="200129"/>
                  </a:lnTo>
                  <a:lnTo>
                    <a:pt x="104645" y="180186"/>
                  </a:lnTo>
                  <a:lnTo>
                    <a:pt x="118004" y="161030"/>
                  </a:lnTo>
                  <a:lnTo>
                    <a:pt x="131999" y="142924"/>
                  </a:lnTo>
                  <a:lnTo>
                    <a:pt x="146567" y="125606"/>
                  </a:lnTo>
                  <a:lnTo>
                    <a:pt x="161771" y="109248"/>
                  </a:lnTo>
                  <a:lnTo>
                    <a:pt x="177547" y="93942"/>
                  </a:lnTo>
                  <a:lnTo>
                    <a:pt x="193960" y="79684"/>
                  </a:lnTo>
                  <a:lnTo>
                    <a:pt x="210817" y="66388"/>
                  </a:lnTo>
                  <a:lnTo>
                    <a:pt x="228184" y="54143"/>
                  </a:lnTo>
                  <a:lnTo>
                    <a:pt x="245996" y="43210"/>
                  </a:lnTo>
                  <a:lnTo>
                    <a:pt x="264253" y="33412"/>
                  </a:lnTo>
                  <a:lnTo>
                    <a:pt x="283019" y="24753"/>
                  </a:lnTo>
                  <a:lnTo>
                    <a:pt x="302103" y="17319"/>
                  </a:lnTo>
                  <a:lnTo>
                    <a:pt x="321633" y="11195"/>
                  </a:lnTo>
                  <a:lnTo>
                    <a:pt x="341417" y="6297"/>
                  </a:lnTo>
                  <a:lnTo>
                    <a:pt x="361519" y="2886"/>
                  </a:lnTo>
                  <a:lnTo>
                    <a:pt x="382002" y="700"/>
                  </a:lnTo>
                  <a:close/>
                </a:path>
              </a:pathLst>
            </a:custGeom>
            <a:grpFill/>
            <a:ln w="57150">
              <a:solidFill>
                <a:srgbClr val="FFFFFF"/>
              </a:solidFill>
            </a:ln>
            <a:effectLst>
              <a:outerShdw blurRad="660400" dir="1680000" sx="117000" sy="117000" algn="ctr" rotWithShape="0">
                <a:srgbClr val="000000">
                  <a:alpha val="1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 </a:t>
              </a: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3" name="Овал 35">
              <a:extLst>
                <a:ext uri="{FF2B5EF4-FFF2-40B4-BE49-F238E27FC236}">
                  <a16:creationId xmlns:a16="http://schemas.microsoft.com/office/drawing/2014/main" id="{9ECBEF0E-4DF6-4082-A762-03A7DFB5E6A4}"/>
                </a:ext>
              </a:extLst>
            </p:cNvPr>
            <p:cNvSpPr/>
            <p:nvPr/>
          </p:nvSpPr>
          <p:spPr>
            <a:xfrm>
              <a:off x="7617691" y="3092226"/>
              <a:ext cx="335496" cy="335496"/>
            </a:xfrm>
            <a:prstGeom prst="ellipse">
              <a:avLst/>
            </a:prstGeom>
            <a:grpFill/>
            <a:ln w="127000" cap="flat" cmpd="sng" algn="ctr">
              <a:solidFill>
                <a:srgbClr val="FFFFFF">
                  <a:alpha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grpSp>
        <p:nvGrpSpPr>
          <p:cNvPr id="29" name="Группа 36">
            <a:extLst>
              <a:ext uri="{FF2B5EF4-FFF2-40B4-BE49-F238E27FC236}">
                <a16:creationId xmlns:a16="http://schemas.microsoft.com/office/drawing/2014/main" id="{9E0B8A76-9343-401B-B954-8153215411C6}"/>
              </a:ext>
            </a:extLst>
          </p:cNvPr>
          <p:cNvGrpSpPr/>
          <p:nvPr userDrawn="1"/>
        </p:nvGrpSpPr>
        <p:grpSpPr>
          <a:xfrm>
            <a:off x="9970718" y="3884924"/>
            <a:ext cx="379884" cy="555128"/>
            <a:chOff x="7382762" y="2871558"/>
            <a:chExt cx="805354" cy="1185125"/>
          </a:xfrm>
          <a:solidFill>
            <a:schemeClr val="accent6"/>
          </a:solidFill>
        </p:grpSpPr>
        <p:sp>
          <p:nvSpPr>
            <p:cNvPr id="30" name="Полилиния: фигура 34">
              <a:extLst>
                <a:ext uri="{FF2B5EF4-FFF2-40B4-BE49-F238E27FC236}">
                  <a16:creationId xmlns:a16="http://schemas.microsoft.com/office/drawing/2014/main" id="{8F244015-DD4C-4317-B25A-559A8B0C7330}"/>
                </a:ext>
              </a:extLst>
            </p:cNvPr>
            <p:cNvSpPr/>
            <p:nvPr/>
          </p:nvSpPr>
          <p:spPr>
            <a:xfrm>
              <a:off x="7382762" y="2871558"/>
              <a:ext cx="805354" cy="1185125"/>
            </a:xfrm>
            <a:custGeom>
              <a:avLst/>
              <a:gdLst>
                <a:gd name="connsiteX0" fmla="*/ 402741 w 805354"/>
                <a:gd name="connsiteY0" fmla="*/ 0 h 1629543"/>
                <a:gd name="connsiteX1" fmla="*/ 423479 w 805354"/>
                <a:gd name="connsiteY1" fmla="*/ 700 h 1629543"/>
                <a:gd name="connsiteX2" fmla="*/ 443963 w 805354"/>
                <a:gd name="connsiteY2" fmla="*/ 2886 h 1629543"/>
                <a:gd name="connsiteX3" fmla="*/ 464065 w 805354"/>
                <a:gd name="connsiteY3" fmla="*/ 6297 h 1629543"/>
                <a:gd name="connsiteX4" fmla="*/ 483912 w 805354"/>
                <a:gd name="connsiteY4" fmla="*/ 11195 h 1629543"/>
                <a:gd name="connsiteX5" fmla="*/ 503378 w 805354"/>
                <a:gd name="connsiteY5" fmla="*/ 17319 h 1629543"/>
                <a:gd name="connsiteX6" fmla="*/ 522526 w 805354"/>
                <a:gd name="connsiteY6" fmla="*/ 24753 h 1629543"/>
                <a:gd name="connsiteX7" fmla="*/ 541165 w 805354"/>
                <a:gd name="connsiteY7" fmla="*/ 33412 h 1629543"/>
                <a:gd name="connsiteX8" fmla="*/ 559486 w 805354"/>
                <a:gd name="connsiteY8" fmla="*/ 43210 h 1629543"/>
                <a:gd name="connsiteX9" fmla="*/ 577234 w 805354"/>
                <a:gd name="connsiteY9" fmla="*/ 54143 h 1629543"/>
                <a:gd name="connsiteX10" fmla="*/ 594664 w 805354"/>
                <a:gd name="connsiteY10" fmla="*/ 66388 h 1629543"/>
                <a:gd name="connsiteX11" fmla="*/ 611522 w 805354"/>
                <a:gd name="connsiteY11" fmla="*/ 79684 h 1629543"/>
                <a:gd name="connsiteX12" fmla="*/ 627871 w 805354"/>
                <a:gd name="connsiteY12" fmla="*/ 93942 h 1629543"/>
                <a:gd name="connsiteX13" fmla="*/ 643647 w 805354"/>
                <a:gd name="connsiteY13" fmla="*/ 109248 h 1629543"/>
                <a:gd name="connsiteX14" fmla="*/ 658851 w 805354"/>
                <a:gd name="connsiteY14" fmla="*/ 125606 h 1629543"/>
                <a:gd name="connsiteX15" fmla="*/ 673419 w 805354"/>
                <a:gd name="connsiteY15" fmla="*/ 142924 h 1629543"/>
                <a:gd name="connsiteX16" fmla="*/ 687477 w 805354"/>
                <a:gd name="connsiteY16" fmla="*/ 161030 h 1629543"/>
                <a:gd name="connsiteX17" fmla="*/ 700773 w 805354"/>
                <a:gd name="connsiteY17" fmla="*/ 180186 h 1629543"/>
                <a:gd name="connsiteX18" fmla="*/ 713368 w 805354"/>
                <a:gd name="connsiteY18" fmla="*/ 200129 h 1629543"/>
                <a:gd name="connsiteX19" fmla="*/ 725391 w 805354"/>
                <a:gd name="connsiteY19" fmla="*/ 220946 h 1629543"/>
                <a:gd name="connsiteX20" fmla="*/ 736588 w 805354"/>
                <a:gd name="connsiteY20" fmla="*/ 242463 h 1629543"/>
                <a:gd name="connsiteX21" fmla="*/ 747084 w 805354"/>
                <a:gd name="connsiteY21" fmla="*/ 264768 h 1629543"/>
                <a:gd name="connsiteX22" fmla="*/ 756753 w 805354"/>
                <a:gd name="connsiteY22" fmla="*/ 287860 h 1629543"/>
                <a:gd name="connsiteX23" fmla="*/ 765659 w 805354"/>
                <a:gd name="connsiteY23" fmla="*/ 311476 h 1629543"/>
                <a:gd name="connsiteX24" fmla="*/ 773738 w 805354"/>
                <a:gd name="connsiteY24" fmla="*/ 335880 h 1629543"/>
                <a:gd name="connsiteX25" fmla="*/ 780926 w 805354"/>
                <a:gd name="connsiteY25" fmla="*/ 360809 h 1629543"/>
                <a:gd name="connsiteX26" fmla="*/ 787288 w 805354"/>
                <a:gd name="connsiteY26" fmla="*/ 386437 h 1629543"/>
                <a:gd name="connsiteX27" fmla="*/ 792695 w 805354"/>
                <a:gd name="connsiteY27" fmla="*/ 412503 h 1629543"/>
                <a:gd name="connsiteX28" fmla="*/ 797212 w 805354"/>
                <a:gd name="connsiteY28" fmla="*/ 439093 h 1629543"/>
                <a:gd name="connsiteX29" fmla="*/ 800710 w 805354"/>
                <a:gd name="connsiteY29" fmla="*/ 466121 h 1629543"/>
                <a:gd name="connsiteX30" fmla="*/ 803255 w 805354"/>
                <a:gd name="connsiteY30" fmla="*/ 493674 h 1629543"/>
                <a:gd name="connsiteX31" fmla="*/ 804845 w 805354"/>
                <a:gd name="connsiteY31" fmla="*/ 521664 h 1629543"/>
                <a:gd name="connsiteX32" fmla="*/ 805354 w 805354"/>
                <a:gd name="connsiteY32" fmla="*/ 549829 h 1629543"/>
                <a:gd name="connsiteX33" fmla="*/ 804973 w 805354"/>
                <a:gd name="connsiteY33" fmla="*/ 566710 h 1629543"/>
                <a:gd name="connsiteX34" fmla="*/ 803955 w 805354"/>
                <a:gd name="connsiteY34" fmla="*/ 583767 h 1629543"/>
                <a:gd name="connsiteX35" fmla="*/ 802173 w 805354"/>
                <a:gd name="connsiteY35" fmla="*/ 601435 h 1629543"/>
                <a:gd name="connsiteX36" fmla="*/ 799883 w 805354"/>
                <a:gd name="connsiteY36" fmla="*/ 619366 h 1629543"/>
                <a:gd name="connsiteX37" fmla="*/ 796893 w 805354"/>
                <a:gd name="connsiteY37" fmla="*/ 637472 h 1629543"/>
                <a:gd name="connsiteX38" fmla="*/ 793522 w 805354"/>
                <a:gd name="connsiteY38" fmla="*/ 655928 h 1629543"/>
                <a:gd name="connsiteX39" fmla="*/ 789642 w 805354"/>
                <a:gd name="connsiteY39" fmla="*/ 674384 h 1629543"/>
                <a:gd name="connsiteX40" fmla="*/ 785252 w 805354"/>
                <a:gd name="connsiteY40" fmla="*/ 692928 h 1629543"/>
                <a:gd name="connsiteX41" fmla="*/ 780608 w 805354"/>
                <a:gd name="connsiteY41" fmla="*/ 711558 h 1629543"/>
                <a:gd name="connsiteX42" fmla="*/ 775583 w 805354"/>
                <a:gd name="connsiteY42" fmla="*/ 730101 h 1629543"/>
                <a:gd name="connsiteX43" fmla="*/ 770303 w 805354"/>
                <a:gd name="connsiteY43" fmla="*/ 748470 h 1629543"/>
                <a:gd name="connsiteX44" fmla="*/ 764768 w 805354"/>
                <a:gd name="connsiteY44" fmla="*/ 766664 h 1629543"/>
                <a:gd name="connsiteX45" fmla="*/ 758979 w 805354"/>
                <a:gd name="connsiteY45" fmla="*/ 784769 h 1629543"/>
                <a:gd name="connsiteX46" fmla="*/ 753127 w 805354"/>
                <a:gd name="connsiteY46" fmla="*/ 802351 h 1629543"/>
                <a:gd name="connsiteX47" fmla="*/ 747211 w 805354"/>
                <a:gd name="connsiteY47" fmla="*/ 819582 h 1629543"/>
                <a:gd name="connsiteX48" fmla="*/ 741168 w 805354"/>
                <a:gd name="connsiteY48" fmla="*/ 836464 h 1629543"/>
                <a:gd name="connsiteX49" fmla="*/ 735188 w 805354"/>
                <a:gd name="connsiteY49" fmla="*/ 852733 h 1629543"/>
                <a:gd name="connsiteX50" fmla="*/ 729145 w 805354"/>
                <a:gd name="connsiteY50" fmla="*/ 868477 h 1629543"/>
                <a:gd name="connsiteX51" fmla="*/ 723292 w 805354"/>
                <a:gd name="connsiteY51" fmla="*/ 883522 h 1629543"/>
                <a:gd name="connsiteX52" fmla="*/ 717631 w 805354"/>
                <a:gd name="connsiteY52" fmla="*/ 897867 h 1629543"/>
                <a:gd name="connsiteX53" fmla="*/ 712032 w 805354"/>
                <a:gd name="connsiteY53" fmla="*/ 911424 h 1629543"/>
                <a:gd name="connsiteX54" fmla="*/ 706752 w 805354"/>
                <a:gd name="connsiteY54" fmla="*/ 924283 h 1629543"/>
                <a:gd name="connsiteX55" fmla="*/ 701663 w 805354"/>
                <a:gd name="connsiteY55" fmla="*/ 936091 h 1629543"/>
                <a:gd name="connsiteX56" fmla="*/ 697019 w 805354"/>
                <a:gd name="connsiteY56" fmla="*/ 946937 h 1629543"/>
                <a:gd name="connsiteX57" fmla="*/ 692694 w 805354"/>
                <a:gd name="connsiteY57" fmla="*/ 956733 h 1629543"/>
                <a:gd name="connsiteX58" fmla="*/ 688813 w 805354"/>
                <a:gd name="connsiteY58" fmla="*/ 965480 h 1629543"/>
                <a:gd name="connsiteX59" fmla="*/ 685378 w 805354"/>
                <a:gd name="connsiteY59" fmla="*/ 973003 h 1629543"/>
                <a:gd name="connsiteX60" fmla="*/ 682515 w 805354"/>
                <a:gd name="connsiteY60" fmla="*/ 979475 h 1629543"/>
                <a:gd name="connsiteX61" fmla="*/ 678444 w 805354"/>
                <a:gd name="connsiteY61" fmla="*/ 988135 h 1629543"/>
                <a:gd name="connsiteX62" fmla="*/ 676917 w 805354"/>
                <a:gd name="connsiteY62" fmla="*/ 991196 h 1629543"/>
                <a:gd name="connsiteX63" fmla="*/ 387919 w 805354"/>
                <a:gd name="connsiteY63" fmla="*/ 1629543 h 1629543"/>
                <a:gd name="connsiteX64" fmla="*/ 110879 w 805354"/>
                <a:gd name="connsiteY64" fmla="*/ 983674 h 1629543"/>
                <a:gd name="connsiteX65" fmla="*/ 109671 w 805354"/>
                <a:gd name="connsiteY65" fmla="*/ 980437 h 1629543"/>
                <a:gd name="connsiteX66" fmla="*/ 106108 w 805354"/>
                <a:gd name="connsiteY66" fmla="*/ 971428 h 1629543"/>
                <a:gd name="connsiteX67" fmla="*/ 100638 w 805354"/>
                <a:gd name="connsiteY67" fmla="*/ 956908 h 1629543"/>
                <a:gd name="connsiteX68" fmla="*/ 93576 w 805354"/>
                <a:gd name="connsiteY68" fmla="*/ 937665 h 1629543"/>
                <a:gd name="connsiteX69" fmla="*/ 89505 w 805354"/>
                <a:gd name="connsiteY69" fmla="*/ 926469 h 1629543"/>
                <a:gd name="connsiteX70" fmla="*/ 85116 w 805354"/>
                <a:gd name="connsiteY70" fmla="*/ 914398 h 1629543"/>
                <a:gd name="connsiteX71" fmla="*/ 80599 w 805354"/>
                <a:gd name="connsiteY71" fmla="*/ 901278 h 1629543"/>
                <a:gd name="connsiteX72" fmla="*/ 75828 w 805354"/>
                <a:gd name="connsiteY72" fmla="*/ 887371 h 1629543"/>
                <a:gd name="connsiteX73" fmla="*/ 70866 w 805354"/>
                <a:gd name="connsiteY73" fmla="*/ 872763 h 1629543"/>
                <a:gd name="connsiteX74" fmla="*/ 65777 w 805354"/>
                <a:gd name="connsiteY74" fmla="*/ 857456 h 1629543"/>
                <a:gd name="connsiteX75" fmla="*/ 60624 w 805354"/>
                <a:gd name="connsiteY75" fmla="*/ 841450 h 1629543"/>
                <a:gd name="connsiteX76" fmla="*/ 55408 w 805354"/>
                <a:gd name="connsiteY76" fmla="*/ 825092 h 1629543"/>
                <a:gd name="connsiteX77" fmla="*/ 50255 w 805354"/>
                <a:gd name="connsiteY77" fmla="*/ 808124 h 1629543"/>
                <a:gd name="connsiteX78" fmla="*/ 45102 w 805354"/>
                <a:gd name="connsiteY78" fmla="*/ 790805 h 1629543"/>
                <a:gd name="connsiteX79" fmla="*/ 40013 w 805354"/>
                <a:gd name="connsiteY79" fmla="*/ 773224 h 1629543"/>
                <a:gd name="connsiteX80" fmla="*/ 35051 w 805354"/>
                <a:gd name="connsiteY80" fmla="*/ 755380 h 1629543"/>
                <a:gd name="connsiteX81" fmla="*/ 30280 w 805354"/>
                <a:gd name="connsiteY81" fmla="*/ 737449 h 1629543"/>
                <a:gd name="connsiteX82" fmla="*/ 25700 w 805354"/>
                <a:gd name="connsiteY82" fmla="*/ 719343 h 1629543"/>
                <a:gd name="connsiteX83" fmla="*/ 21438 w 805354"/>
                <a:gd name="connsiteY83" fmla="*/ 701237 h 1629543"/>
                <a:gd name="connsiteX84" fmla="*/ 17366 w 805354"/>
                <a:gd name="connsiteY84" fmla="*/ 683219 h 1629543"/>
                <a:gd name="connsiteX85" fmla="*/ 13549 w 805354"/>
                <a:gd name="connsiteY85" fmla="*/ 665375 h 1629543"/>
                <a:gd name="connsiteX86" fmla="*/ 10242 w 805354"/>
                <a:gd name="connsiteY86" fmla="*/ 647619 h 1629543"/>
                <a:gd name="connsiteX87" fmla="*/ 7252 w 805354"/>
                <a:gd name="connsiteY87" fmla="*/ 630212 h 1629543"/>
                <a:gd name="connsiteX88" fmla="*/ 4771 w 805354"/>
                <a:gd name="connsiteY88" fmla="*/ 613156 h 1629543"/>
                <a:gd name="connsiteX89" fmla="*/ 2735 w 805354"/>
                <a:gd name="connsiteY89" fmla="*/ 596537 h 1629543"/>
                <a:gd name="connsiteX90" fmla="*/ 1272 w 805354"/>
                <a:gd name="connsiteY90" fmla="*/ 580442 h 1629543"/>
                <a:gd name="connsiteX91" fmla="*/ 318 w 805354"/>
                <a:gd name="connsiteY91" fmla="*/ 564873 h 1629543"/>
                <a:gd name="connsiteX92" fmla="*/ 0 w 805354"/>
                <a:gd name="connsiteY92" fmla="*/ 549829 h 1629543"/>
                <a:gd name="connsiteX93" fmla="*/ 509 w 805354"/>
                <a:gd name="connsiteY93" fmla="*/ 521664 h 1629543"/>
                <a:gd name="connsiteX94" fmla="*/ 2099 w 805354"/>
                <a:gd name="connsiteY94" fmla="*/ 493674 h 1629543"/>
                <a:gd name="connsiteX95" fmla="*/ 4644 w 805354"/>
                <a:gd name="connsiteY95" fmla="*/ 466121 h 1629543"/>
                <a:gd name="connsiteX96" fmla="*/ 8143 w 805354"/>
                <a:gd name="connsiteY96" fmla="*/ 439093 h 1629543"/>
                <a:gd name="connsiteX97" fmla="*/ 12659 w 805354"/>
                <a:gd name="connsiteY97" fmla="*/ 412503 h 1629543"/>
                <a:gd name="connsiteX98" fmla="*/ 18066 w 805354"/>
                <a:gd name="connsiteY98" fmla="*/ 386437 h 1629543"/>
                <a:gd name="connsiteX99" fmla="*/ 24428 w 805354"/>
                <a:gd name="connsiteY99" fmla="*/ 360809 h 1629543"/>
                <a:gd name="connsiteX100" fmla="*/ 31616 w 805354"/>
                <a:gd name="connsiteY100" fmla="*/ 335880 h 1629543"/>
                <a:gd name="connsiteX101" fmla="*/ 39695 w 805354"/>
                <a:gd name="connsiteY101" fmla="*/ 311476 h 1629543"/>
                <a:gd name="connsiteX102" fmla="*/ 48601 w 805354"/>
                <a:gd name="connsiteY102" fmla="*/ 287860 h 1629543"/>
                <a:gd name="connsiteX103" fmla="*/ 58334 w 805354"/>
                <a:gd name="connsiteY103" fmla="*/ 264768 h 1629543"/>
                <a:gd name="connsiteX104" fmla="*/ 68766 w 805354"/>
                <a:gd name="connsiteY104" fmla="*/ 242463 h 1629543"/>
                <a:gd name="connsiteX105" fmla="*/ 80026 w 805354"/>
                <a:gd name="connsiteY105" fmla="*/ 220946 h 1629543"/>
                <a:gd name="connsiteX106" fmla="*/ 91986 w 805354"/>
                <a:gd name="connsiteY106" fmla="*/ 200129 h 1629543"/>
                <a:gd name="connsiteX107" fmla="*/ 104645 w 805354"/>
                <a:gd name="connsiteY107" fmla="*/ 180186 h 1629543"/>
                <a:gd name="connsiteX108" fmla="*/ 118004 w 805354"/>
                <a:gd name="connsiteY108" fmla="*/ 161030 h 1629543"/>
                <a:gd name="connsiteX109" fmla="*/ 131999 w 805354"/>
                <a:gd name="connsiteY109" fmla="*/ 142924 h 1629543"/>
                <a:gd name="connsiteX110" fmla="*/ 146567 w 805354"/>
                <a:gd name="connsiteY110" fmla="*/ 125606 h 1629543"/>
                <a:gd name="connsiteX111" fmla="*/ 161771 w 805354"/>
                <a:gd name="connsiteY111" fmla="*/ 109248 h 1629543"/>
                <a:gd name="connsiteX112" fmla="*/ 177547 w 805354"/>
                <a:gd name="connsiteY112" fmla="*/ 93942 h 1629543"/>
                <a:gd name="connsiteX113" fmla="*/ 193960 w 805354"/>
                <a:gd name="connsiteY113" fmla="*/ 79684 h 1629543"/>
                <a:gd name="connsiteX114" fmla="*/ 210817 w 805354"/>
                <a:gd name="connsiteY114" fmla="*/ 66388 h 1629543"/>
                <a:gd name="connsiteX115" fmla="*/ 228184 w 805354"/>
                <a:gd name="connsiteY115" fmla="*/ 54143 h 1629543"/>
                <a:gd name="connsiteX116" fmla="*/ 245996 w 805354"/>
                <a:gd name="connsiteY116" fmla="*/ 43210 h 1629543"/>
                <a:gd name="connsiteX117" fmla="*/ 264253 w 805354"/>
                <a:gd name="connsiteY117" fmla="*/ 33412 h 1629543"/>
                <a:gd name="connsiteX118" fmla="*/ 283019 w 805354"/>
                <a:gd name="connsiteY118" fmla="*/ 24753 h 1629543"/>
                <a:gd name="connsiteX119" fmla="*/ 302103 w 805354"/>
                <a:gd name="connsiteY119" fmla="*/ 17319 h 1629543"/>
                <a:gd name="connsiteX120" fmla="*/ 321633 w 805354"/>
                <a:gd name="connsiteY120" fmla="*/ 11195 h 1629543"/>
                <a:gd name="connsiteX121" fmla="*/ 341417 w 805354"/>
                <a:gd name="connsiteY121" fmla="*/ 6297 h 1629543"/>
                <a:gd name="connsiteX122" fmla="*/ 361519 w 805354"/>
                <a:gd name="connsiteY122" fmla="*/ 2886 h 1629543"/>
                <a:gd name="connsiteX123" fmla="*/ 382002 w 805354"/>
                <a:gd name="connsiteY123" fmla="*/ 700 h 1629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805354" h="1629543">
                  <a:moveTo>
                    <a:pt x="402741" y="0"/>
                  </a:moveTo>
                  <a:lnTo>
                    <a:pt x="423479" y="700"/>
                  </a:lnTo>
                  <a:lnTo>
                    <a:pt x="443963" y="2886"/>
                  </a:lnTo>
                  <a:lnTo>
                    <a:pt x="464065" y="6297"/>
                  </a:lnTo>
                  <a:lnTo>
                    <a:pt x="483912" y="11195"/>
                  </a:lnTo>
                  <a:lnTo>
                    <a:pt x="503378" y="17319"/>
                  </a:lnTo>
                  <a:lnTo>
                    <a:pt x="522526" y="24753"/>
                  </a:lnTo>
                  <a:lnTo>
                    <a:pt x="541165" y="33412"/>
                  </a:lnTo>
                  <a:lnTo>
                    <a:pt x="559486" y="43210"/>
                  </a:lnTo>
                  <a:lnTo>
                    <a:pt x="577234" y="54143"/>
                  </a:lnTo>
                  <a:lnTo>
                    <a:pt x="594664" y="66388"/>
                  </a:lnTo>
                  <a:lnTo>
                    <a:pt x="611522" y="79684"/>
                  </a:lnTo>
                  <a:lnTo>
                    <a:pt x="627871" y="93942"/>
                  </a:lnTo>
                  <a:lnTo>
                    <a:pt x="643647" y="109248"/>
                  </a:lnTo>
                  <a:lnTo>
                    <a:pt x="658851" y="125606"/>
                  </a:lnTo>
                  <a:lnTo>
                    <a:pt x="673419" y="142924"/>
                  </a:lnTo>
                  <a:lnTo>
                    <a:pt x="687477" y="161030"/>
                  </a:lnTo>
                  <a:lnTo>
                    <a:pt x="700773" y="180186"/>
                  </a:lnTo>
                  <a:lnTo>
                    <a:pt x="713368" y="200129"/>
                  </a:lnTo>
                  <a:lnTo>
                    <a:pt x="725391" y="220946"/>
                  </a:lnTo>
                  <a:lnTo>
                    <a:pt x="736588" y="242463"/>
                  </a:lnTo>
                  <a:lnTo>
                    <a:pt x="747084" y="264768"/>
                  </a:lnTo>
                  <a:lnTo>
                    <a:pt x="756753" y="287860"/>
                  </a:lnTo>
                  <a:lnTo>
                    <a:pt x="765659" y="311476"/>
                  </a:lnTo>
                  <a:lnTo>
                    <a:pt x="773738" y="335880"/>
                  </a:lnTo>
                  <a:lnTo>
                    <a:pt x="780926" y="360809"/>
                  </a:lnTo>
                  <a:lnTo>
                    <a:pt x="787288" y="386437"/>
                  </a:lnTo>
                  <a:lnTo>
                    <a:pt x="792695" y="412503"/>
                  </a:lnTo>
                  <a:lnTo>
                    <a:pt x="797212" y="439093"/>
                  </a:lnTo>
                  <a:lnTo>
                    <a:pt x="800710" y="466121"/>
                  </a:lnTo>
                  <a:lnTo>
                    <a:pt x="803255" y="493674"/>
                  </a:lnTo>
                  <a:lnTo>
                    <a:pt x="804845" y="521664"/>
                  </a:lnTo>
                  <a:lnTo>
                    <a:pt x="805354" y="549829"/>
                  </a:lnTo>
                  <a:lnTo>
                    <a:pt x="804973" y="566710"/>
                  </a:lnTo>
                  <a:lnTo>
                    <a:pt x="803955" y="583767"/>
                  </a:lnTo>
                  <a:lnTo>
                    <a:pt x="802173" y="601435"/>
                  </a:lnTo>
                  <a:lnTo>
                    <a:pt x="799883" y="619366"/>
                  </a:lnTo>
                  <a:lnTo>
                    <a:pt x="796893" y="637472"/>
                  </a:lnTo>
                  <a:lnTo>
                    <a:pt x="793522" y="655928"/>
                  </a:lnTo>
                  <a:lnTo>
                    <a:pt x="789642" y="674384"/>
                  </a:lnTo>
                  <a:lnTo>
                    <a:pt x="785252" y="692928"/>
                  </a:lnTo>
                  <a:lnTo>
                    <a:pt x="780608" y="711558"/>
                  </a:lnTo>
                  <a:lnTo>
                    <a:pt x="775583" y="730101"/>
                  </a:lnTo>
                  <a:lnTo>
                    <a:pt x="770303" y="748470"/>
                  </a:lnTo>
                  <a:lnTo>
                    <a:pt x="764768" y="766664"/>
                  </a:lnTo>
                  <a:lnTo>
                    <a:pt x="758979" y="784769"/>
                  </a:lnTo>
                  <a:lnTo>
                    <a:pt x="753127" y="802351"/>
                  </a:lnTo>
                  <a:lnTo>
                    <a:pt x="747211" y="819582"/>
                  </a:lnTo>
                  <a:lnTo>
                    <a:pt x="741168" y="836464"/>
                  </a:lnTo>
                  <a:lnTo>
                    <a:pt x="735188" y="852733"/>
                  </a:lnTo>
                  <a:lnTo>
                    <a:pt x="729145" y="868477"/>
                  </a:lnTo>
                  <a:lnTo>
                    <a:pt x="723292" y="883522"/>
                  </a:lnTo>
                  <a:lnTo>
                    <a:pt x="717631" y="897867"/>
                  </a:lnTo>
                  <a:lnTo>
                    <a:pt x="712032" y="911424"/>
                  </a:lnTo>
                  <a:lnTo>
                    <a:pt x="706752" y="924283"/>
                  </a:lnTo>
                  <a:lnTo>
                    <a:pt x="701663" y="936091"/>
                  </a:lnTo>
                  <a:lnTo>
                    <a:pt x="697019" y="946937"/>
                  </a:lnTo>
                  <a:lnTo>
                    <a:pt x="692694" y="956733"/>
                  </a:lnTo>
                  <a:lnTo>
                    <a:pt x="688813" y="965480"/>
                  </a:lnTo>
                  <a:lnTo>
                    <a:pt x="685378" y="973003"/>
                  </a:lnTo>
                  <a:lnTo>
                    <a:pt x="682515" y="979475"/>
                  </a:lnTo>
                  <a:lnTo>
                    <a:pt x="678444" y="988135"/>
                  </a:lnTo>
                  <a:lnTo>
                    <a:pt x="676917" y="991196"/>
                  </a:lnTo>
                  <a:lnTo>
                    <a:pt x="387919" y="1629543"/>
                  </a:lnTo>
                  <a:lnTo>
                    <a:pt x="110879" y="983674"/>
                  </a:lnTo>
                  <a:lnTo>
                    <a:pt x="109671" y="980437"/>
                  </a:lnTo>
                  <a:lnTo>
                    <a:pt x="106108" y="971428"/>
                  </a:lnTo>
                  <a:lnTo>
                    <a:pt x="100638" y="956908"/>
                  </a:lnTo>
                  <a:lnTo>
                    <a:pt x="93576" y="937665"/>
                  </a:lnTo>
                  <a:lnTo>
                    <a:pt x="89505" y="926469"/>
                  </a:lnTo>
                  <a:lnTo>
                    <a:pt x="85116" y="914398"/>
                  </a:lnTo>
                  <a:lnTo>
                    <a:pt x="80599" y="901278"/>
                  </a:lnTo>
                  <a:lnTo>
                    <a:pt x="75828" y="887371"/>
                  </a:lnTo>
                  <a:lnTo>
                    <a:pt x="70866" y="872763"/>
                  </a:lnTo>
                  <a:lnTo>
                    <a:pt x="65777" y="857456"/>
                  </a:lnTo>
                  <a:lnTo>
                    <a:pt x="60624" y="841450"/>
                  </a:lnTo>
                  <a:lnTo>
                    <a:pt x="55408" y="825092"/>
                  </a:lnTo>
                  <a:lnTo>
                    <a:pt x="50255" y="808124"/>
                  </a:lnTo>
                  <a:lnTo>
                    <a:pt x="45102" y="790805"/>
                  </a:lnTo>
                  <a:lnTo>
                    <a:pt x="40013" y="773224"/>
                  </a:lnTo>
                  <a:lnTo>
                    <a:pt x="35051" y="755380"/>
                  </a:lnTo>
                  <a:lnTo>
                    <a:pt x="30280" y="737449"/>
                  </a:lnTo>
                  <a:lnTo>
                    <a:pt x="25700" y="719343"/>
                  </a:lnTo>
                  <a:lnTo>
                    <a:pt x="21438" y="701237"/>
                  </a:lnTo>
                  <a:lnTo>
                    <a:pt x="17366" y="683219"/>
                  </a:lnTo>
                  <a:lnTo>
                    <a:pt x="13549" y="665375"/>
                  </a:lnTo>
                  <a:lnTo>
                    <a:pt x="10242" y="647619"/>
                  </a:lnTo>
                  <a:lnTo>
                    <a:pt x="7252" y="630212"/>
                  </a:lnTo>
                  <a:lnTo>
                    <a:pt x="4771" y="613156"/>
                  </a:lnTo>
                  <a:lnTo>
                    <a:pt x="2735" y="596537"/>
                  </a:lnTo>
                  <a:lnTo>
                    <a:pt x="1272" y="580442"/>
                  </a:lnTo>
                  <a:lnTo>
                    <a:pt x="318" y="564873"/>
                  </a:lnTo>
                  <a:lnTo>
                    <a:pt x="0" y="549829"/>
                  </a:lnTo>
                  <a:lnTo>
                    <a:pt x="509" y="521664"/>
                  </a:lnTo>
                  <a:lnTo>
                    <a:pt x="2099" y="493674"/>
                  </a:lnTo>
                  <a:lnTo>
                    <a:pt x="4644" y="466121"/>
                  </a:lnTo>
                  <a:lnTo>
                    <a:pt x="8143" y="439093"/>
                  </a:lnTo>
                  <a:lnTo>
                    <a:pt x="12659" y="412503"/>
                  </a:lnTo>
                  <a:lnTo>
                    <a:pt x="18066" y="386437"/>
                  </a:lnTo>
                  <a:lnTo>
                    <a:pt x="24428" y="360809"/>
                  </a:lnTo>
                  <a:lnTo>
                    <a:pt x="31616" y="335880"/>
                  </a:lnTo>
                  <a:lnTo>
                    <a:pt x="39695" y="311476"/>
                  </a:lnTo>
                  <a:lnTo>
                    <a:pt x="48601" y="287860"/>
                  </a:lnTo>
                  <a:lnTo>
                    <a:pt x="58334" y="264768"/>
                  </a:lnTo>
                  <a:lnTo>
                    <a:pt x="68766" y="242463"/>
                  </a:lnTo>
                  <a:lnTo>
                    <a:pt x="80026" y="220946"/>
                  </a:lnTo>
                  <a:lnTo>
                    <a:pt x="91986" y="200129"/>
                  </a:lnTo>
                  <a:lnTo>
                    <a:pt x="104645" y="180186"/>
                  </a:lnTo>
                  <a:lnTo>
                    <a:pt x="118004" y="161030"/>
                  </a:lnTo>
                  <a:lnTo>
                    <a:pt x="131999" y="142924"/>
                  </a:lnTo>
                  <a:lnTo>
                    <a:pt x="146567" y="125606"/>
                  </a:lnTo>
                  <a:lnTo>
                    <a:pt x="161771" y="109248"/>
                  </a:lnTo>
                  <a:lnTo>
                    <a:pt x="177547" y="93942"/>
                  </a:lnTo>
                  <a:lnTo>
                    <a:pt x="193960" y="79684"/>
                  </a:lnTo>
                  <a:lnTo>
                    <a:pt x="210817" y="66388"/>
                  </a:lnTo>
                  <a:lnTo>
                    <a:pt x="228184" y="54143"/>
                  </a:lnTo>
                  <a:lnTo>
                    <a:pt x="245996" y="43210"/>
                  </a:lnTo>
                  <a:lnTo>
                    <a:pt x="264253" y="33412"/>
                  </a:lnTo>
                  <a:lnTo>
                    <a:pt x="283019" y="24753"/>
                  </a:lnTo>
                  <a:lnTo>
                    <a:pt x="302103" y="17319"/>
                  </a:lnTo>
                  <a:lnTo>
                    <a:pt x="321633" y="11195"/>
                  </a:lnTo>
                  <a:lnTo>
                    <a:pt x="341417" y="6297"/>
                  </a:lnTo>
                  <a:lnTo>
                    <a:pt x="361519" y="2886"/>
                  </a:lnTo>
                  <a:lnTo>
                    <a:pt x="382002" y="700"/>
                  </a:lnTo>
                  <a:close/>
                </a:path>
              </a:pathLst>
            </a:custGeom>
            <a:grpFill/>
            <a:ln w="57150">
              <a:solidFill>
                <a:srgbClr val="FFFFFF"/>
              </a:solidFill>
            </a:ln>
            <a:effectLst>
              <a:outerShdw blurRad="660400" dir="1680000" sx="117000" sy="117000" algn="ctr" rotWithShape="0">
                <a:srgbClr val="000000">
                  <a:alpha val="1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</a:rPr>
                <a:t> </a:t>
              </a: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</a:endParaRPr>
            </a:p>
          </p:txBody>
        </p:sp>
        <p:sp>
          <p:nvSpPr>
            <p:cNvPr id="31" name="Овал 35">
              <a:extLst>
                <a:ext uri="{FF2B5EF4-FFF2-40B4-BE49-F238E27FC236}">
                  <a16:creationId xmlns:a16="http://schemas.microsoft.com/office/drawing/2014/main" id="{5BCE54B1-57CE-4C3B-A991-8D2045B64DEB}"/>
                </a:ext>
              </a:extLst>
            </p:cNvPr>
            <p:cNvSpPr/>
            <p:nvPr/>
          </p:nvSpPr>
          <p:spPr>
            <a:xfrm>
              <a:off x="7617691" y="3092226"/>
              <a:ext cx="335496" cy="335496"/>
            </a:xfrm>
            <a:prstGeom prst="ellipse">
              <a:avLst/>
            </a:prstGeom>
            <a:grpFill/>
            <a:ln w="127000" cap="flat" cmpd="sng" algn="ctr">
              <a:solidFill>
                <a:srgbClr val="FFFFFF">
                  <a:alpha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+mj-lt"/>
                <a:ea typeface="+mn-ea"/>
                <a:cs typeface="+mn-cs"/>
              </a:endParaRPr>
            </a:p>
          </p:txBody>
        </p:sp>
      </p:grp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BACF90E-77ED-4F08-8DC8-02A1877AA07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26536" y="2235125"/>
            <a:ext cx="1598028" cy="1436719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BF8D0924-0F22-4103-AC82-57296890007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73199" y="1469460"/>
            <a:ext cx="2615898" cy="90905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9403F02A-9AD3-4B07-8D16-01AEDF51ACD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692006" y="3319116"/>
            <a:ext cx="1598028" cy="1436719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A72B20D8-0078-4BB9-9A70-FB178AAB7B7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583016" y="2160731"/>
            <a:ext cx="1598028" cy="1436719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5920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1016342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5" name="Freeform 19">
            <a:extLst>
              <a:ext uri="{FF2B5EF4-FFF2-40B4-BE49-F238E27FC236}">
                <a16:creationId xmlns:a16="http://schemas.microsoft.com/office/drawing/2014/main" id="{A272E93C-5617-40A3-8EEA-3FEA9D708791}"/>
              </a:ext>
            </a:extLst>
          </p:cNvPr>
          <p:cNvSpPr>
            <a:spLocks/>
          </p:cNvSpPr>
          <p:nvPr/>
        </p:nvSpPr>
        <p:spPr bwMode="auto">
          <a:xfrm flipH="1">
            <a:off x="1" y="1626214"/>
            <a:ext cx="5042262" cy="5231787"/>
          </a:xfrm>
          <a:custGeom>
            <a:avLst/>
            <a:gdLst>
              <a:gd name="T0" fmla="*/ 2874 w 2874"/>
              <a:gd name="T1" fmla="*/ 0 h 2875"/>
              <a:gd name="T2" fmla="*/ 0 w 2874"/>
              <a:gd name="T3" fmla="*/ 2875 h 2875"/>
              <a:gd name="T4" fmla="*/ 2874 w 2874"/>
              <a:gd name="T5" fmla="*/ 2875 h 2875"/>
              <a:gd name="T6" fmla="*/ 2874 w 2874"/>
              <a:gd name="T7" fmla="*/ 0 h 2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4" h="2875">
                <a:moveTo>
                  <a:pt x="2874" y="0"/>
                </a:moveTo>
                <a:cubicBezTo>
                  <a:pt x="1287" y="0"/>
                  <a:pt x="0" y="1287"/>
                  <a:pt x="0" y="2875"/>
                </a:cubicBezTo>
                <a:cubicBezTo>
                  <a:pt x="2874" y="2875"/>
                  <a:pt x="2874" y="2875"/>
                  <a:pt x="2874" y="2875"/>
                </a:cubicBezTo>
                <a:cubicBezTo>
                  <a:pt x="2874" y="0"/>
                  <a:pt x="2874" y="0"/>
                  <a:pt x="2874" y="0"/>
                </a:cubicBezTo>
              </a:path>
            </a:pathLst>
          </a:cu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latin typeface="+mj-lt"/>
            </a:endParaRPr>
          </a:p>
        </p:txBody>
      </p:sp>
      <p:sp>
        <p:nvSpPr>
          <p:cNvPr id="46" name="Freeform 20">
            <a:extLst>
              <a:ext uri="{FF2B5EF4-FFF2-40B4-BE49-F238E27FC236}">
                <a16:creationId xmlns:a16="http://schemas.microsoft.com/office/drawing/2014/main" id="{AB8054AF-908F-47C3-ADEA-13A9611E4F74}"/>
              </a:ext>
            </a:extLst>
          </p:cNvPr>
          <p:cNvSpPr>
            <a:spLocks/>
          </p:cNvSpPr>
          <p:nvPr/>
        </p:nvSpPr>
        <p:spPr bwMode="auto">
          <a:xfrm flipH="1">
            <a:off x="0" y="5315248"/>
            <a:ext cx="3937077" cy="1542753"/>
          </a:xfrm>
          <a:custGeom>
            <a:avLst/>
            <a:gdLst>
              <a:gd name="T0" fmla="*/ 2244 w 2244"/>
              <a:gd name="T1" fmla="*/ 848 h 848"/>
              <a:gd name="T2" fmla="*/ 0 w 2244"/>
              <a:gd name="T3" fmla="*/ 848 h 848"/>
              <a:gd name="T4" fmla="*/ 165 w 2244"/>
              <a:gd name="T5" fmla="*/ 0 h 848"/>
              <a:gd name="T6" fmla="*/ 2244 w 2244"/>
              <a:gd name="T7" fmla="*/ 848 h 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4" h="848">
                <a:moveTo>
                  <a:pt x="2244" y="848"/>
                </a:moveTo>
                <a:cubicBezTo>
                  <a:pt x="0" y="848"/>
                  <a:pt x="0" y="848"/>
                  <a:pt x="0" y="848"/>
                </a:cubicBezTo>
                <a:cubicBezTo>
                  <a:pt x="0" y="548"/>
                  <a:pt x="59" y="262"/>
                  <a:pt x="165" y="0"/>
                </a:cubicBezTo>
                <a:cubicBezTo>
                  <a:pt x="618" y="181"/>
                  <a:pt x="2244" y="848"/>
                  <a:pt x="2244" y="84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Freeform 21">
            <a:extLst>
              <a:ext uri="{FF2B5EF4-FFF2-40B4-BE49-F238E27FC236}">
                <a16:creationId xmlns:a16="http://schemas.microsoft.com/office/drawing/2014/main" id="{A04080B2-3589-4BE5-AF6C-FA84E989D5C3}"/>
              </a:ext>
            </a:extLst>
          </p:cNvPr>
          <p:cNvSpPr>
            <a:spLocks/>
          </p:cNvSpPr>
          <p:nvPr/>
        </p:nvSpPr>
        <p:spPr bwMode="auto">
          <a:xfrm flipH="1">
            <a:off x="0" y="4281494"/>
            <a:ext cx="3234945" cy="2576507"/>
          </a:xfrm>
          <a:custGeom>
            <a:avLst/>
            <a:gdLst>
              <a:gd name="T0" fmla="*/ 1844 w 1844"/>
              <a:gd name="T1" fmla="*/ 1416 h 1416"/>
              <a:gd name="T2" fmla="*/ 0 w 1844"/>
              <a:gd name="T3" fmla="*/ 668 h 1416"/>
              <a:gd name="T4" fmla="*/ 446 w 1844"/>
              <a:gd name="T5" fmla="*/ 0 h 1416"/>
              <a:gd name="T6" fmla="*/ 1844 w 1844"/>
              <a:gd name="T7" fmla="*/ 1416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4" h="1416">
                <a:moveTo>
                  <a:pt x="1844" y="1416"/>
                </a:moveTo>
                <a:cubicBezTo>
                  <a:pt x="1844" y="1416"/>
                  <a:pt x="470" y="875"/>
                  <a:pt x="0" y="668"/>
                </a:cubicBezTo>
                <a:cubicBezTo>
                  <a:pt x="103" y="415"/>
                  <a:pt x="256" y="189"/>
                  <a:pt x="446" y="0"/>
                </a:cubicBezTo>
                <a:cubicBezTo>
                  <a:pt x="788" y="347"/>
                  <a:pt x="1844" y="1416"/>
                  <a:pt x="1844" y="1416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8" name="Freeform 22">
            <a:extLst>
              <a:ext uri="{FF2B5EF4-FFF2-40B4-BE49-F238E27FC236}">
                <a16:creationId xmlns:a16="http://schemas.microsoft.com/office/drawing/2014/main" id="{F963B351-8106-46F1-9E4A-BE032CBE0129}"/>
              </a:ext>
            </a:extLst>
          </p:cNvPr>
          <p:cNvSpPr>
            <a:spLocks/>
          </p:cNvSpPr>
          <p:nvPr/>
        </p:nvSpPr>
        <p:spPr bwMode="auto">
          <a:xfrm flipH="1">
            <a:off x="0" y="3955493"/>
            <a:ext cx="2143779" cy="2902508"/>
          </a:xfrm>
          <a:custGeom>
            <a:avLst/>
            <a:gdLst>
              <a:gd name="T0" fmla="*/ 1222 w 1222"/>
              <a:gd name="T1" fmla="*/ 1595 h 1595"/>
              <a:gd name="T2" fmla="*/ 0 w 1222"/>
              <a:gd name="T3" fmla="*/ 385 h 1595"/>
              <a:gd name="T4" fmla="*/ 578 w 1222"/>
              <a:gd name="T5" fmla="*/ 0 h 1595"/>
              <a:gd name="T6" fmla="*/ 1222 w 1222"/>
              <a:gd name="T7" fmla="*/ 1595 h 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22" h="1595">
                <a:moveTo>
                  <a:pt x="1222" y="1595"/>
                </a:moveTo>
                <a:cubicBezTo>
                  <a:pt x="1222" y="1595"/>
                  <a:pt x="442" y="808"/>
                  <a:pt x="0" y="385"/>
                </a:cubicBezTo>
                <a:cubicBezTo>
                  <a:pt x="163" y="220"/>
                  <a:pt x="360" y="88"/>
                  <a:pt x="578" y="0"/>
                </a:cubicBezTo>
                <a:cubicBezTo>
                  <a:pt x="688" y="292"/>
                  <a:pt x="1222" y="1595"/>
                  <a:pt x="1222" y="15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Freeform 23">
            <a:extLst>
              <a:ext uri="{FF2B5EF4-FFF2-40B4-BE49-F238E27FC236}">
                <a16:creationId xmlns:a16="http://schemas.microsoft.com/office/drawing/2014/main" id="{B5CD63BD-A93F-4C3A-88D4-72168FFF6FAE}"/>
              </a:ext>
            </a:extLst>
          </p:cNvPr>
          <p:cNvSpPr>
            <a:spLocks/>
          </p:cNvSpPr>
          <p:nvPr/>
        </p:nvSpPr>
        <p:spPr bwMode="auto">
          <a:xfrm flipH="1">
            <a:off x="22197" y="4202750"/>
            <a:ext cx="950974" cy="2643162"/>
          </a:xfrm>
          <a:custGeom>
            <a:avLst/>
            <a:gdLst>
              <a:gd name="T0" fmla="*/ 542 w 542"/>
              <a:gd name="T1" fmla="*/ 0 h 1453"/>
              <a:gd name="T2" fmla="*/ 542 w 542"/>
              <a:gd name="T3" fmla="*/ 1453 h 1453"/>
              <a:gd name="T4" fmla="*/ 0 w 542"/>
              <a:gd name="T5" fmla="*/ 105 h 1453"/>
              <a:gd name="T6" fmla="*/ 542 w 542"/>
              <a:gd name="T7" fmla="*/ 0 h 1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42" h="1453">
                <a:moveTo>
                  <a:pt x="542" y="0"/>
                </a:moveTo>
                <a:cubicBezTo>
                  <a:pt x="542" y="1453"/>
                  <a:pt x="542" y="1453"/>
                  <a:pt x="542" y="1453"/>
                </a:cubicBezTo>
                <a:cubicBezTo>
                  <a:pt x="542" y="1453"/>
                  <a:pt x="320" y="888"/>
                  <a:pt x="0" y="105"/>
                </a:cubicBezTo>
                <a:cubicBezTo>
                  <a:pt x="168" y="38"/>
                  <a:pt x="351" y="0"/>
                  <a:pt x="54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88900" dist="38100" dir="13500000" algn="br" rotWithShape="0">
              <a:prstClr val="black">
                <a:alpha val="13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Freeform 24">
            <a:extLst>
              <a:ext uri="{FF2B5EF4-FFF2-40B4-BE49-F238E27FC236}">
                <a16:creationId xmlns:a16="http://schemas.microsoft.com/office/drawing/2014/main" id="{EFBFCDFE-C90F-4BB7-B2BE-A1B438C85396}"/>
              </a:ext>
            </a:extLst>
          </p:cNvPr>
          <p:cNvSpPr>
            <a:spLocks/>
          </p:cNvSpPr>
          <p:nvPr/>
        </p:nvSpPr>
        <p:spPr bwMode="auto">
          <a:xfrm flipH="1">
            <a:off x="0" y="4838970"/>
            <a:ext cx="4682435" cy="2019031"/>
          </a:xfrm>
          <a:custGeom>
            <a:avLst/>
            <a:gdLst>
              <a:gd name="T0" fmla="*/ 17 w 2669"/>
              <a:gd name="T1" fmla="*/ 0 h 1110"/>
              <a:gd name="T2" fmla="*/ 2669 w 2669"/>
              <a:gd name="T3" fmla="*/ 1099 h 1110"/>
              <a:gd name="T4" fmla="*/ 2669 w 2669"/>
              <a:gd name="T5" fmla="*/ 1110 h 1110"/>
              <a:gd name="T6" fmla="*/ 2583 w 2669"/>
              <a:gd name="T7" fmla="*/ 1110 h 1110"/>
              <a:gd name="T8" fmla="*/ 0 w 2669"/>
              <a:gd name="T9" fmla="*/ 40 h 1110"/>
              <a:gd name="T10" fmla="*/ 17 w 2669"/>
              <a:gd name="T11" fmla="*/ 0 h 1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669" h="1110">
                <a:moveTo>
                  <a:pt x="17" y="0"/>
                </a:moveTo>
                <a:cubicBezTo>
                  <a:pt x="2669" y="1099"/>
                  <a:pt x="2669" y="1099"/>
                  <a:pt x="2669" y="1099"/>
                </a:cubicBezTo>
                <a:cubicBezTo>
                  <a:pt x="2669" y="1110"/>
                  <a:pt x="2669" y="1110"/>
                  <a:pt x="2669" y="1110"/>
                </a:cubicBezTo>
                <a:cubicBezTo>
                  <a:pt x="2583" y="1110"/>
                  <a:pt x="2583" y="1110"/>
                  <a:pt x="2583" y="1110"/>
                </a:cubicBezTo>
                <a:cubicBezTo>
                  <a:pt x="0" y="40"/>
                  <a:pt x="0" y="40"/>
                  <a:pt x="0" y="40"/>
                </a:cubicBezTo>
                <a:cubicBezTo>
                  <a:pt x="6" y="27"/>
                  <a:pt x="11" y="13"/>
                  <a:pt x="1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Freeform 25">
            <a:extLst>
              <a:ext uri="{FF2B5EF4-FFF2-40B4-BE49-F238E27FC236}">
                <a16:creationId xmlns:a16="http://schemas.microsoft.com/office/drawing/2014/main" id="{31D75E99-5329-4367-9583-EFCAAB8A5BB2}"/>
              </a:ext>
            </a:extLst>
          </p:cNvPr>
          <p:cNvSpPr>
            <a:spLocks/>
          </p:cNvSpPr>
          <p:nvPr/>
        </p:nvSpPr>
        <p:spPr bwMode="auto">
          <a:xfrm flipH="1">
            <a:off x="0" y="3131399"/>
            <a:ext cx="3591268" cy="3726602"/>
          </a:xfrm>
          <a:custGeom>
            <a:avLst/>
            <a:gdLst>
              <a:gd name="T0" fmla="*/ 30 w 2047"/>
              <a:gd name="T1" fmla="*/ 0 h 2048"/>
              <a:gd name="T2" fmla="*/ 2047 w 2047"/>
              <a:gd name="T3" fmla="*/ 2017 h 2048"/>
              <a:gd name="T4" fmla="*/ 2047 w 2047"/>
              <a:gd name="T5" fmla="*/ 2048 h 2048"/>
              <a:gd name="T6" fmla="*/ 2017 w 2047"/>
              <a:gd name="T7" fmla="*/ 2048 h 2048"/>
              <a:gd name="T8" fmla="*/ 0 w 2047"/>
              <a:gd name="T9" fmla="*/ 31 h 2048"/>
              <a:gd name="T10" fmla="*/ 30 w 2047"/>
              <a:gd name="T11" fmla="*/ 0 h 20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47" h="2048">
                <a:moveTo>
                  <a:pt x="30" y="0"/>
                </a:moveTo>
                <a:cubicBezTo>
                  <a:pt x="2047" y="2017"/>
                  <a:pt x="2047" y="2017"/>
                  <a:pt x="2047" y="2017"/>
                </a:cubicBezTo>
                <a:cubicBezTo>
                  <a:pt x="2047" y="2048"/>
                  <a:pt x="2047" y="2048"/>
                  <a:pt x="2047" y="2048"/>
                </a:cubicBezTo>
                <a:cubicBezTo>
                  <a:pt x="2017" y="2048"/>
                  <a:pt x="2017" y="2048"/>
                  <a:pt x="2017" y="2048"/>
                </a:cubicBezTo>
                <a:cubicBezTo>
                  <a:pt x="0" y="31"/>
                  <a:pt x="0" y="31"/>
                  <a:pt x="0" y="31"/>
                </a:cubicBezTo>
                <a:cubicBezTo>
                  <a:pt x="10" y="20"/>
                  <a:pt x="20" y="10"/>
                  <a:pt x="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latin typeface="+mj-lt"/>
            </a:endParaRPr>
          </a:p>
        </p:txBody>
      </p:sp>
      <p:sp>
        <p:nvSpPr>
          <p:cNvPr id="52" name="Freeform 26">
            <a:extLst>
              <a:ext uri="{FF2B5EF4-FFF2-40B4-BE49-F238E27FC236}">
                <a16:creationId xmlns:a16="http://schemas.microsoft.com/office/drawing/2014/main" id="{DA3145AD-4D05-4D25-A93C-C23B071BB5F4}"/>
              </a:ext>
            </a:extLst>
          </p:cNvPr>
          <p:cNvSpPr>
            <a:spLocks/>
          </p:cNvSpPr>
          <p:nvPr/>
        </p:nvSpPr>
        <p:spPr bwMode="auto">
          <a:xfrm flipH="1">
            <a:off x="0" y="2001904"/>
            <a:ext cx="1946341" cy="4856097"/>
          </a:xfrm>
          <a:custGeom>
            <a:avLst/>
            <a:gdLst>
              <a:gd name="T0" fmla="*/ 40 w 1109"/>
              <a:gd name="T1" fmla="*/ 0 h 2669"/>
              <a:gd name="T2" fmla="*/ 1109 w 1109"/>
              <a:gd name="T3" fmla="*/ 2582 h 2669"/>
              <a:gd name="T4" fmla="*/ 1109 w 1109"/>
              <a:gd name="T5" fmla="*/ 2669 h 2669"/>
              <a:gd name="T6" fmla="*/ 1098 w 1109"/>
              <a:gd name="T7" fmla="*/ 2669 h 2669"/>
              <a:gd name="T8" fmla="*/ 0 w 1109"/>
              <a:gd name="T9" fmla="*/ 17 h 2669"/>
              <a:gd name="T10" fmla="*/ 40 w 1109"/>
              <a:gd name="T11" fmla="*/ 0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09" h="2669">
                <a:moveTo>
                  <a:pt x="40" y="0"/>
                </a:moveTo>
                <a:cubicBezTo>
                  <a:pt x="1109" y="2582"/>
                  <a:pt x="1109" y="2582"/>
                  <a:pt x="1109" y="2582"/>
                </a:cubicBezTo>
                <a:cubicBezTo>
                  <a:pt x="1109" y="2669"/>
                  <a:pt x="1109" y="2669"/>
                  <a:pt x="1109" y="2669"/>
                </a:cubicBezTo>
                <a:cubicBezTo>
                  <a:pt x="1098" y="2669"/>
                  <a:pt x="1098" y="2669"/>
                  <a:pt x="1098" y="2669"/>
                </a:cubicBezTo>
                <a:cubicBezTo>
                  <a:pt x="0" y="17"/>
                  <a:pt x="0" y="17"/>
                  <a:pt x="0" y="17"/>
                </a:cubicBezTo>
                <a:cubicBezTo>
                  <a:pt x="13" y="11"/>
                  <a:pt x="26" y="5"/>
                  <a:pt x="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dist="38100" dir="5400000" algn="t" rotWithShape="0">
              <a:prstClr val="black">
                <a:alpha val="21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700">
              <a:latin typeface="+mj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72B7ECF-46D0-4E80-B367-D026868CA166}"/>
              </a:ext>
            </a:extLst>
          </p:cNvPr>
          <p:cNvSpPr txBox="1"/>
          <p:nvPr userDrawn="1"/>
        </p:nvSpPr>
        <p:spPr>
          <a:xfrm>
            <a:off x="116423" y="4420069"/>
            <a:ext cx="55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99127F1-9DED-4B50-88F6-13FE05550B6F}"/>
              </a:ext>
            </a:extLst>
          </p:cNvPr>
          <p:cNvSpPr txBox="1"/>
          <p:nvPr userDrawn="1"/>
        </p:nvSpPr>
        <p:spPr>
          <a:xfrm>
            <a:off x="1120045" y="4442910"/>
            <a:ext cx="55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0768061-C7DF-4946-BB7C-2C37CA009937}"/>
              </a:ext>
            </a:extLst>
          </p:cNvPr>
          <p:cNvSpPr txBox="1"/>
          <p:nvPr userDrawn="1"/>
        </p:nvSpPr>
        <p:spPr>
          <a:xfrm>
            <a:off x="2209049" y="4931144"/>
            <a:ext cx="55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72BBBEA-ADA7-45EF-BF20-3A500C72F777}"/>
              </a:ext>
            </a:extLst>
          </p:cNvPr>
          <p:cNvSpPr txBox="1"/>
          <p:nvPr userDrawn="1"/>
        </p:nvSpPr>
        <p:spPr>
          <a:xfrm>
            <a:off x="2992685" y="6086625"/>
            <a:ext cx="559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+mj-lt"/>
              </a:rPr>
              <a:t>04</a:t>
            </a:r>
          </a:p>
        </p:txBody>
      </p:sp>
      <p:sp>
        <p:nvSpPr>
          <p:cNvPr id="57" name="Picture Placeholder 15">
            <a:extLst>
              <a:ext uri="{FF2B5EF4-FFF2-40B4-BE49-F238E27FC236}">
                <a16:creationId xmlns:a16="http://schemas.microsoft.com/office/drawing/2014/main" id="{0A8BD188-A9AE-416A-8FD8-8304FE4B406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68049" y="2242801"/>
            <a:ext cx="803840" cy="803840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58" name="Picture Placeholder 15">
            <a:extLst>
              <a:ext uri="{FF2B5EF4-FFF2-40B4-BE49-F238E27FC236}">
                <a16:creationId xmlns:a16="http://schemas.microsoft.com/office/drawing/2014/main" id="{AFC1AC22-07E9-4F8A-952F-D6FF37B078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867998" y="2872040"/>
            <a:ext cx="803840" cy="803840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59" name="Picture Placeholder 15">
            <a:extLst>
              <a:ext uri="{FF2B5EF4-FFF2-40B4-BE49-F238E27FC236}">
                <a16:creationId xmlns:a16="http://schemas.microsoft.com/office/drawing/2014/main" id="{415D35FE-94C9-4ADE-87E2-5D4E13E2563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174519" y="3979816"/>
            <a:ext cx="803840" cy="803840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60" name="Picture Placeholder 15">
            <a:extLst>
              <a:ext uri="{FF2B5EF4-FFF2-40B4-BE49-F238E27FC236}">
                <a16:creationId xmlns:a16="http://schemas.microsoft.com/office/drawing/2014/main" id="{85667271-8744-4769-A348-9F375B60C28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011811" y="5689034"/>
            <a:ext cx="803840" cy="803840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DAF8EDBC-1029-4266-8F0D-4490DCE1CED6}"/>
              </a:ext>
            </a:extLst>
          </p:cNvPr>
          <p:cNvGrpSpPr/>
          <p:nvPr userDrawn="1"/>
        </p:nvGrpSpPr>
        <p:grpSpPr>
          <a:xfrm>
            <a:off x="5751632" y="1590844"/>
            <a:ext cx="642742" cy="4777944"/>
            <a:chOff x="8354560" y="1968813"/>
            <a:chExt cx="865154" cy="6431284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E9D3E71C-1863-4813-B183-783DF4D70887}"/>
                </a:ext>
              </a:extLst>
            </p:cNvPr>
            <p:cNvSpPr/>
            <p:nvPr userDrawn="1"/>
          </p:nvSpPr>
          <p:spPr>
            <a:xfrm>
              <a:off x="8360447" y="1968813"/>
              <a:ext cx="855096" cy="855096"/>
            </a:xfrm>
            <a:prstGeom prst="ellipse">
              <a:avLst/>
            </a:prstGeom>
            <a:solidFill>
              <a:schemeClr val="accent6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b="1" dirty="0">
                  <a:solidFill>
                    <a:schemeClr val="bg1"/>
                  </a:solidFill>
                  <a:latin typeface="+mj-lt"/>
                </a:rPr>
                <a:t>1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CD412491-8C65-4FCC-9489-F358E0A55C44}"/>
                </a:ext>
              </a:extLst>
            </p:cNvPr>
            <p:cNvSpPr/>
            <p:nvPr userDrawn="1"/>
          </p:nvSpPr>
          <p:spPr>
            <a:xfrm>
              <a:off x="8364618" y="3815756"/>
              <a:ext cx="855096" cy="855096"/>
            </a:xfrm>
            <a:prstGeom prst="ellipse">
              <a:avLst/>
            </a:prstGeom>
            <a:solidFill>
              <a:schemeClr val="accent1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b="1" dirty="0">
                  <a:solidFill>
                    <a:schemeClr val="bg1"/>
                  </a:solidFill>
                  <a:latin typeface="+mj-lt"/>
                </a:rPr>
                <a:t>2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B2F426C-2FA5-4ACC-952D-B456CFB7446F}"/>
                </a:ext>
              </a:extLst>
            </p:cNvPr>
            <p:cNvSpPr/>
            <p:nvPr userDrawn="1"/>
          </p:nvSpPr>
          <p:spPr>
            <a:xfrm>
              <a:off x="8354560" y="5662079"/>
              <a:ext cx="855096" cy="855096"/>
            </a:xfrm>
            <a:prstGeom prst="ellipse">
              <a:avLst/>
            </a:prstGeom>
            <a:solidFill>
              <a:schemeClr val="accent6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b="1" dirty="0">
                  <a:solidFill>
                    <a:schemeClr val="bg1"/>
                  </a:solidFill>
                  <a:latin typeface="+mj-lt"/>
                </a:rPr>
                <a:t>3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55AA3EC6-9BFF-4915-B6B0-340164E98D87}"/>
                </a:ext>
              </a:extLst>
            </p:cNvPr>
            <p:cNvSpPr/>
            <p:nvPr userDrawn="1"/>
          </p:nvSpPr>
          <p:spPr>
            <a:xfrm>
              <a:off x="8354560" y="7545001"/>
              <a:ext cx="855096" cy="855096"/>
            </a:xfrm>
            <a:prstGeom prst="ellipse">
              <a:avLst/>
            </a:prstGeom>
            <a:solidFill>
              <a:schemeClr val="accent1"/>
            </a:solidFill>
            <a:ln w="12700" cmpd="thinThick">
              <a:noFill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b="1" dirty="0">
                  <a:solidFill>
                    <a:schemeClr val="bg1"/>
                  </a:solidFill>
                  <a:latin typeface="+mj-lt"/>
                </a:rPr>
                <a:t>4</a:t>
              </a:r>
            </a:p>
          </p:txBody>
        </p:sp>
      </p:grp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42CD5FC0-4614-4958-8CB6-05B66F0371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88427" y="1626214"/>
            <a:ext cx="4924305" cy="5999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7" name="Text Placeholder 5">
            <a:extLst>
              <a:ext uri="{FF2B5EF4-FFF2-40B4-BE49-F238E27FC236}">
                <a16:creationId xmlns:a16="http://schemas.microsoft.com/office/drawing/2014/main" id="{403EF9F9-AAE9-4D88-99FE-50CAC956121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588427" y="2962979"/>
            <a:ext cx="4924305" cy="5999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8" name="Text Placeholder 5">
            <a:extLst>
              <a:ext uri="{FF2B5EF4-FFF2-40B4-BE49-F238E27FC236}">
                <a16:creationId xmlns:a16="http://schemas.microsoft.com/office/drawing/2014/main" id="{43256F4E-0771-427E-8FE0-89898914785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588426" y="4334653"/>
            <a:ext cx="4924305" cy="5999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9" name="Text Placeholder 5">
            <a:extLst>
              <a:ext uri="{FF2B5EF4-FFF2-40B4-BE49-F238E27FC236}">
                <a16:creationId xmlns:a16="http://schemas.microsoft.com/office/drawing/2014/main" id="{79CC0633-F4A6-473D-82F6-BC6D0A340A4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588426" y="5751203"/>
            <a:ext cx="4924305" cy="5999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257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1165477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6" name="Text Placeholder 5">
            <a:extLst>
              <a:ext uri="{FF2B5EF4-FFF2-40B4-BE49-F238E27FC236}">
                <a16:creationId xmlns:a16="http://schemas.microsoft.com/office/drawing/2014/main" id="{42CD5FC0-4614-4958-8CB6-05B66F03716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805616" y="2133370"/>
            <a:ext cx="2856250" cy="5999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1" name="Google Shape;2409;p78">
            <a:extLst>
              <a:ext uri="{FF2B5EF4-FFF2-40B4-BE49-F238E27FC236}">
                <a16:creationId xmlns:a16="http://schemas.microsoft.com/office/drawing/2014/main" id="{BFA4D059-D034-464E-B6CE-68AD9253BEC2}"/>
              </a:ext>
            </a:extLst>
          </p:cNvPr>
          <p:cNvSpPr/>
          <p:nvPr userDrawn="1"/>
        </p:nvSpPr>
        <p:spPr>
          <a:xfrm>
            <a:off x="8272524" y="3655450"/>
            <a:ext cx="642002" cy="64601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2410;p78">
            <a:extLst>
              <a:ext uri="{FF2B5EF4-FFF2-40B4-BE49-F238E27FC236}">
                <a16:creationId xmlns:a16="http://schemas.microsoft.com/office/drawing/2014/main" id="{A2CF0A73-D426-4CDE-A6E1-3197CD03177B}"/>
              </a:ext>
            </a:extLst>
          </p:cNvPr>
          <p:cNvSpPr/>
          <p:nvPr userDrawn="1"/>
        </p:nvSpPr>
        <p:spPr>
          <a:xfrm>
            <a:off x="7863248" y="5140078"/>
            <a:ext cx="642002" cy="64200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2411;p78">
            <a:extLst>
              <a:ext uri="{FF2B5EF4-FFF2-40B4-BE49-F238E27FC236}">
                <a16:creationId xmlns:a16="http://schemas.microsoft.com/office/drawing/2014/main" id="{867ECFB4-B33E-425F-8C1A-84129625796B}"/>
              </a:ext>
            </a:extLst>
          </p:cNvPr>
          <p:cNvSpPr/>
          <p:nvPr userDrawn="1"/>
        </p:nvSpPr>
        <p:spPr>
          <a:xfrm>
            <a:off x="7863248" y="2133370"/>
            <a:ext cx="642002" cy="64601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2412;p78">
            <a:extLst>
              <a:ext uri="{FF2B5EF4-FFF2-40B4-BE49-F238E27FC236}">
                <a16:creationId xmlns:a16="http://schemas.microsoft.com/office/drawing/2014/main" id="{095ED150-3E7B-4516-8664-515F9A915F15}"/>
              </a:ext>
            </a:extLst>
          </p:cNvPr>
          <p:cNvSpPr/>
          <p:nvPr userDrawn="1"/>
        </p:nvSpPr>
        <p:spPr>
          <a:xfrm>
            <a:off x="2335346" y="3628699"/>
            <a:ext cx="642002" cy="6420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2413;p78">
            <a:extLst>
              <a:ext uri="{FF2B5EF4-FFF2-40B4-BE49-F238E27FC236}">
                <a16:creationId xmlns:a16="http://schemas.microsoft.com/office/drawing/2014/main" id="{3203257B-94AF-42ED-81BF-5D87D45814E2}"/>
              </a:ext>
            </a:extLst>
          </p:cNvPr>
          <p:cNvSpPr/>
          <p:nvPr userDrawn="1"/>
        </p:nvSpPr>
        <p:spPr>
          <a:xfrm>
            <a:off x="2744622" y="2144070"/>
            <a:ext cx="642002" cy="64601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2414;p78">
            <a:extLst>
              <a:ext uri="{FF2B5EF4-FFF2-40B4-BE49-F238E27FC236}">
                <a16:creationId xmlns:a16="http://schemas.microsoft.com/office/drawing/2014/main" id="{5AF3543D-7896-4C62-AE12-93DDC79B0E42}"/>
              </a:ext>
            </a:extLst>
          </p:cNvPr>
          <p:cNvSpPr/>
          <p:nvPr userDrawn="1"/>
        </p:nvSpPr>
        <p:spPr>
          <a:xfrm>
            <a:off x="2744622" y="5150778"/>
            <a:ext cx="642002" cy="64200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2421;p78">
            <a:extLst>
              <a:ext uri="{FF2B5EF4-FFF2-40B4-BE49-F238E27FC236}">
                <a16:creationId xmlns:a16="http://schemas.microsoft.com/office/drawing/2014/main" id="{6A9B6FAE-7E92-44E8-86A6-5CC6B937E4B4}"/>
              </a:ext>
            </a:extLst>
          </p:cNvPr>
          <p:cNvSpPr/>
          <p:nvPr userDrawn="1"/>
        </p:nvSpPr>
        <p:spPr>
          <a:xfrm>
            <a:off x="8350099" y="2810147"/>
            <a:ext cx="232726" cy="767727"/>
          </a:xfrm>
          <a:custGeom>
            <a:avLst/>
            <a:gdLst/>
            <a:ahLst/>
            <a:cxnLst/>
            <a:rect l="l" t="t" r="r" b="b"/>
            <a:pathLst>
              <a:path w="69" h="227" extrusionOk="0">
                <a:moveTo>
                  <a:pt x="64" y="227"/>
                </a:moveTo>
                <a:cubicBezTo>
                  <a:pt x="61" y="227"/>
                  <a:pt x="59" y="225"/>
                  <a:pt x="59" y="223"/>
                </a:cubicBezTo>
                <a:cubicBezTo>
                  <a:pt x="49" y="149"/>
                  <a:pt x="29" y="76"/>
                  <a:pt x="1" y="7"/>
                </a:cubicBezTo>
                <a:cubicBezTo>
                  <a:pt x="0" y="5"/>
                  <a:pt x="1" y="2"/>
                  <a:pt x="3" y="1"/>
                </a:cubicBezTo>
                <a:cubicBezTo>
                  <a:pt x="6" y="0"/>
                  <a:pt x="8" y="1"/>
                  <a:pt x="9" y="4"/>
                </a:cubicBezTo>
                <a:cubicBezTo>
                  <a:pt x="38" y="74"/>
                  <a:pt x="58" y="147"/>
                  <a:pt x="68" y="222"/>
                </a:cubicBezTo>
                <a:cubicBezTo>
                  <a:pt x="69" y="224"/>
                  <a:pt x="67" y="227"/>
                  <a:pt x="64" y="227"/>
                </a:cubicBezTo>
                <a:cubicBezTo>
                  <a:pt x="64" y="227"/>
                  <a:pt x="64" y="227"/>
                  <a:pt x="64" y="227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2422;p78">
            <a:extLst>
              <a:ext uri="{FF2B5EF4-FFF2-40B4-BE49-F238E27FC236}">
                <a16:creationId xmlns:a16="http://schemas.microsoft.com/office/drawing/2014/main" id="{EB22832A-0917-424A-A893-C23200A74181}"/>
              </a:ext>
            </a:extLst>
          </p:cNvPr>
          <p:cNvSpPr/>
          <p:nvPr userDrawn="1"/>
        </p:nvSpPr>
        <p:spPr>
          <a:xfrm>
            <a:off x="8350099" y="4358976"/>
            <a:ext cx="232726" cy="767727"/>
          </a:xfrm>
          <a:custGeom>
            <a:avLst/>
            <a:gdLst/>
            <a:ahLst/>
            <a:cxnLst/>
            <a:rect l="l" t="t" r="r" b="b"/>
            <a:pathLst>
              <a:path w="69" h="227" extrusionOk="0">
                <a:moveTo>
                  <a:pt x="5" y="227"/>
                </a:moveTo>
                <a:cubicBezTo>
                  <a:pt x="4" y="227"/>
                  <a:pt x="4" y="227"/>
                  <a:pt x="3" y="227"/>
                </a:cubicBezTo>
                <a:cubicBezTo>
                  <a:pt x="1" y="226"/>
                  <a:pt x="0" y="223"/>
                  <a:pt x="1" y="221"/>
                </a:cubicBezTo>
                <a:cubicBezTo>
                  <a:pt x="29" y="152"/>
                  <a:pt x="49" y="79"/>
                  <a:pt x="59" y="5"/>
                </a:cubicBezTo>
                <a:cubicBezTo>
                  <a:pt x="59" y="2"/>
                  <a:pt x="62" y="0"/>
                  <a:pt x="64" y="1"/>
                </a:cubicBezTo>
                <a:cubicBezTo>
                  <a:pt x="67" y="1"/>
                  <a:pt x="69" y="4"/>
                  <a:pt x="68" y="6"/>
                </a:cubicBezTo>
                <a:cubicBezTo>
                  <a:pt x="58" y="81"/>
                  <a:pt x="38" y="154"/>
                  <a:pt x="9" y="224"/>
                </a:cubicBezTo>
                <a:cubicBezTo>
                  <a:pt x="9" y="226"/>
                  <a:pt x="7" y="227"/>
                  <a:pt x="5" y="227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2423;p78">
            <a:extLst>
              <a:ext uri="{FF2B5EF4-FFF2-40B4-BE49-F238E27FC236}">
                <a16:creationId xmlns:a16="http://schemas.microsoft.com/office/drawing/2014/main" id="{C74F1D75-80AA-4851-BC70-D86D45D113F6}"/>
              </a:ext>
            </a:extLst>
          </p:cNvPr>
          <p:cNvSpPr/>
          <p:nvPr userDrawn="1"/>
        </p:nvSpPr>
        <p:spPr>
          <a:xfrm>
            <a:off x="2667047" y="4348276"/>
            <a:ext cx="232726" cy="767727"/>
          </a:xfrm>
          <a:custGeom>
            <a:avLst/>
            <a:gdLst/>
            <a:ahLst/>
            <a:cxnLst/>
            <a:rect l="l" t="t" r="r" b="b"/>
            <a:pathLst>
              <a:path w="69" h="227" extrusionOk="0">
                <a:moveTo>
                  <a:pt x="5" y="0"/>
                </a:moveTo>
                <a:cubicBezTo>
                  <a:pt x="8" y="0"/>
                  <a:pt x="10" y="2"/>
                  <a:pt x="10" y="4"/>
                </a:cubicBezTo>
                <a:cubicBezTo>
                  <a:pt x="20" y="79"/>
                  <a:pt x="40" y="151"/>
                  <a:pt x="68" y="220"/>
                </a:cubicBezTo>
                <a:cubicBezTo>
                  <a:pt x="69" y="223"/>
                  <a:pt x="68" y="225"/>
                  <a:pt x="66" y="226"/>
                </a:cubicBezTo>
                <a:cubicBezTo>
                  <a:pt x="63" y="227"/>
                  <a:pt x="61" y="226"/>
                  <a:pt x="60" y="224"/>
                </a:cubicBezTo>
                <a:cubicBezTo>
                  <a:pt x="31" y="154"/>
                  <a:pt x="11" y="81"/>
                  <a:pt x="1" y="6"/>
                </a:cubicBezTo>
                <a:cubicBezTo>
                  <a:pt x="0" y="3"/>
                  <a:pt x="2" y="1"/>
                  <a:pt x="5" y="0"/>
                </a:cubicBezTo>
                <a:cubicBezTo>
                  <a:pt x="5" y="0"/>
                  <a:pt x="5" y="0"/>
                  <a:pt x="5" y="0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2424;p78">
            <a:extLst>
              <a:ext uri="{FF2B5EF4-FFF2-40B4-BE49-F238E27FC236}">
                <a16:creationId xmlns:a16="http://schemas.microsoft.com/office/drawing/2014/main" id="{18AAD99D-8E9F-440F-95DE-04AEB29B989F}"/>
              </a:ext>
            </a:extLst>
          </p:cNvPr>
          <p:cNvSpPr/>
          <p:nvPr userDrawn="1"/>
        </p:nvSpPr>
        <p:spPr>
          <a:xfrm>
            <a:off x="2667047" y="2799447"/>
            <a:ext cx="232726" cy="767727"/>
          </a:xfrm>
          <a:custGeom>
            <a:avLst/>
            <a:gdLst/>
            <a:ahLst/>
            <a:cxnLst/>
            <a:rect l="l" t="t" r="r" b="b"/>
            <a:pathLst>
              <a:path w="69" h="227" extrusionOk="0">
                <a:moveTo>
                  <a:pt x="64" y="0"/>
                </a:moveTo>
                <a:cubicBezTo>
                  <a:pt x="65" y="0"/>
                  <a:pt x="65" y="0"/>
                  <a:pt x="66" y="1"/>
                </a:cubicBezTo>
                <a:cubicBezTo>
                  <a:pt x="68" y="2"/>
                  <a:pt x="69" y="5"/>
                  <a:pt x="68" y="7"/>
                </a:cubicBezTo>
                <a:cubicBezTo>
                  <a:pt x="40" y="76"/>
                  <a:pt x="20" y="149"/>
                  <a:pt x="10" y="223"/>
                </a:cubicBezTo>
                <a:cubicBezTo>
                  <a:pt x="10" y="225"/>
                  <a:pt x="7" y="227"/>
                  <a:pt x="5" y="227"/>
                </a:cubicBezTo>
                <a:cubicBezTo>
                  <a:pt x="2" y="226"/>
                  <a:pt x="0" y="224"/>
                  <a:pt x="1" y="221"/>
                </a:cubicBezTo>
                <a:cubicBezTo>
                  <a:pt x="11" y="146"/>
                  <a:pt x="31" y="73"/>
                  <a:pt x="60" y="3"/>
                </a:cubicBezTo>
                <a:cubicBezTo>
                  <a:pt x="60" y="1"/>
                  <a:pt x="62" y="0"/>
                  <a:pt x="64" y="0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2425;p78">
            <a:extLst>
              <a:ext uri="{FF2B5EF4-FFF2-40B4-BE49-F238E27FC236}">
                <a16:creationId xmlns:a16="http://schemas.microsoft.com/office/drawing/2014/main" id="{993AD5D9-2628-40A1-A3FC-F73B238446A9}"/>
              </a:ext>
            </a:extLst>
          </p:cNvPr>
          <p:cNvSpPr/>
          <p:nvPr userDrawn="1"/>
        </p:nvSpPr>
        <p:spPr>
          <a:xfrm>
            <a:off x="5660380" y="1805681"/>
            <a:ext cx="1797605" cy="2931808"/>
          </a:xfrm>
          <a:custGeom>
            <a:avLst/>
            <a:gdLst/>
            <a:ahLst/>
            <a:cxnLst/>
            <a:rect l="l" t="t" r="r" b="b"/>
            <a:pathLst>
              <a:path w="532" h="867" extrusionOk="0">
                <a:moveTo>
                  <a:pt x="333" y="753"/>
                </a:moveTo>
                <a:cubicBezTo>
                  <a:pt x="532" y="561"/>
                  <a:pt x="523" y="317"/>
                  <a:pt x="521" y="286"/>
                </a:cubicBezTo>
                <a:cubicBezTo>
                  <a:pt x="521" y="286"/>
                  <a:pt x="521" y="285"/>
                  <a:pt x="521" y="284"/>
                </a:cubicBezTo>
                <a:cubicBezTo>
                  <a:pt x="405" y="111"/>
                  <a:pt x="212" y="6"/>
                  <a:pt x="6" y="0"/>
                </a:cubicBezTo>
                <a:cubicBezTo>
                  <a:pt x="1" y="0"/>
                  <a:pt x="0" y="6"/>
                  <a:pt x="3" y="8"/>
                </a:cubicBezTo>
                <a:cubicBezTo>
                  <a:pt x="27" y="23"/>
                  <a:pt x="58" y="46"/>
                  <a:pt x="91" y="75"/>
                </a:cubicBezTo>
                <a:cubicBezTo>
                  <a:pt x="156" y="135"/>
                  <a:pt x="242" y="239"/>
                  <a:pt x="280" y="393"/>
                </a:cubicBezTo>
                <a:cubicBezTo>
                  <a:pt x="313" y="527"/>
                  <a:pt x="279" y="634"/>
                  <a:pt x="244" y="700"/>
                </a:cubicBezTo>
                <a:cubicBezTo>
                  <a:pt x="207" y="772"/>
                  <a:pt x="162" y="812"/>
                  <a:pt x="160" y="813"/>
                </a:cubicBezTo>
                <a:cubicBezTo>
                  <a:pt x="160" y="814"/>
                  <a:pt x="160" y="814"/>
                  <a:pt x="160" y="814"/>
                </a:cubicBezTo>
                <a:cubicBezTo>
                  <a:pt x="141" y="832"/>
                  <a:pt x="120" y="847"/>
                  <a:pt x="96" y="858"/>
                </a:cubicBezTo>
                <a:cubicBezTo>
                  <a:pt x="92" y="860"/>
                  <a:pt x="94" y="867"/>
                  <a:pt x="99" y="866"/>
                </a:cubicBezTo>
                <a:cubicBezTo>
                  <a:pt x="115" y="864"/>
                  <a:pt x="132" y="861"/>
                  <a:pt x="149" y="857"/>
                </a:cubicBezTo>
                <a:cubicBezTo>
                  <a:pt x="218" y="839"/>
                  <a:pt x="280" y="804"/>
                  <a:pt x="333" y="75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2426;p78">
            <a:extLst>
              <a:ext uri="{FF2B5EF4-FFF2-40B4-BE49-F238E27FC236}">
                <a16:creationId xmlns:a16="http://schemas.microsoft.com/office/drawing/2014/main" id="{44D23CC2-07D3-4E5E-901D-FC7D963DC942}"/>
              </a:ext>
            </a:extLst>
          </p:cNvPr>
          <p:cNvSpPr/>
          <p:nvPr userDrawn="1"/>
        </p:nvSpPr>
        <p:spPr>
          <a:xfrm>
            <a:off x="3778511" y="1808357"/>
            <a:ext cx="2851558" cy="2236307"/>
          </a:xfrm>
          <a:custGeom>
            <a:avLst/>
            <a:gdLst/>
            <a:ahLst/>
            <a:cxnLst/>
            <a:rect l="l" t="t" r="r" b="b"/>
            <a:pathLst>
              <a:path w="844" h="661" extrusionOk="0">
                <a:moveTo>
                  <a:pt x="508" y="1"/>
                </a:moveTo>
                <a:cubicBezTo>
                  <a:pt x="507" y="1"/>
                  <a:pt x="506" y="0"/>
                  <a:pt x="505" y="1"/>
                </a:cubicBezTo>
                <a:cubicBezTo>
                  <a:pt x="466" y="3"/>
                  <a:pt x="426" y="9"/>
                  <a:pt x="388" y="19"/>
                </a:cubicBezTo>
                <a:cubicBezTo>
                  <a:pt x="227" y="61"/>
                  <a:pt x="89" y="163"/>
                  <a:pt x="2" y="304"/>
                </a:cubicBezTo>
                <a:cubicBezTo>
                  <a:pt x="0" y="308"/>
                  <a:pt x="4" y="312"/>
                  <a:pt x="8" y="310"/>
                </a:cubicBezTo>
                <a:cubicBezTo>
                  <a:pt x="40" y="294"/>
                  <a:pt x="87" y="273"/>
                  <a:pt x="146" y="258"/>
                </a:cubicBezTo>
                <a:cubicBezTo>
                  <a:pt x="257" y="229"/>
                  <a:pt x="369" y="231"/>
                  <a:pt x="479" y="263"/>
                </a:cubicBezTo>
                <a:cubicBezTo>
                  <a:pt x="611" y="301"/>
                  <a:pt x="687" y="384"/>
                  <a:pt x="727" y="448"/>
                </a:cubicBezTo>
                <a:cubicBezTo>
                  <a:pt x="770" y="514"/>
                  <a:pt x="782" y="572"/>
                  <a:pt x="783" y="577"/>
                </a:cubicBezTo>
                <a:cubicBezTo>
                  <a:pt x="790" y="603"/>
                  <a:pt x="792" y="629"/>
                  <a:pt x="790" y="655"/>
                </a:cubicBezTo>
                <a:cubicBezTo>
                  <a:pt x="790" y="660"/>
                  <a:pt x="796" y="661"/>
                  <a:pt x="798" y="657"/>
                </a:cubicBezTo>
                <a:cubicBezTo>
                  <a:pt x="825" y="594"/>
                  <a:pt x="844" y="504"/>
                  <a:pt x="817" y="397"/>
                </a:cubicBezTo>
                <a:cubicBezTo>
                  <a:pt x="751" y="130"/>
                  <a:pt x="536" y="15"/>
                  <a:pt x="50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2427;p78">
            <a:extLst>
              <a:ext uri="{FF2B5EF4-FFF2-40B4-BE49-F238E27FC236}">
                <a16:creationId xmlns:a16="http://schemas.microsoft.com/office/drawing/2014/main" id="{6690FC51-D5F1-44A6-ADD1-5D48C93A095A}"/>
              </a:ext>
            </a:extLst>
          </p:cNvPr>
          <p:cNvSpPr/>
          <p:nvPr userDrawn="1"/>
        </p:nvSpPr>
        <p:spPr>
          <a:xfrm>
            <a:off x="5133403" y="2921159"/>
            <a:ext cx="2709782" cy="2354007"/>
          </a:xfrm>
          <a:custGeom>
            <a:avLst/>
            <a:gdLst/>
            <a:ahLst/>
            <a:cxnLst/>
            <a:rect l="l" t="t" r="r" b="b"/>
            <a:pathLst>
              <a:path w="802" h="696" extrusionOk="0">
                <a:moveTo>
                  <a:pt x="504" y="437"/>
                </a:moveTo>
                <a:cubicBezTo>
                  <a:pt x="448" y="491"/>
                  <a:pt x="383" y="528"/>
                  <a:pt x="310" y="547"/>
                </a:cubicBezTo>
                <a:cubicBezTo>
                  <a:pt x="185" y="579"/>
                  <a:pt x="83" y="545"/>
                  <a:pt x="79" y="544"/>
                </a:cubicBezTo>
                <a:cubicBezTo>
                  <a:pt x="79" y="544"/>
                  <a:pt x="79" y="544"/>
                  <a:pt x="79" y="544"/>
                </a:cubicBezTo>
                <a:cubicBezTo>
                  <a:pt x="54" y="536"/>
                  <a:pt x="30" y="525"/>
                  <a:pt x="9" y="511"/>
                </a:cubicBezTo>
                <a:cubicBezTo>
                  <a:pt x="5" y="508"/>
                  <a:pt x="0" y="513"/>
                  <a:pt x="3" y="517"/>
                </a:cubicBezTo>
                <a:cubicBezTo>
                  <a:pt x="44" y="571"/>
                  <a:pt x="112" y="633"/>
                  <a:pt x="219" y="663"/>
                </a:cubicBezTo>
                <a:cubicBezTo>
                  <a:pt x="325" y="694"/>
                  <a:pt x="434" y="696"/>
                  <a:pt x="541" y="668"/>
                </a:cubicBezTo>
                <a:cubicBezTo>
                  <a:pt x="541" y="668"/>
                  <a:pt x="541" y="668"/>
                  <a:pt x="541" y="668"/>
                </a:cubicBezTo>
                <a:cubicBezTo>
                  <a:pt x="638" y="643"/>
                  <a:pt x="702" y="603"/>
                  <a:pt x="716" y="593"/>
                </a:cubicBezTo>
                <a:cubicBezTo>
                  <a:pt x="717" y="593"/>
                  <a:pt x="717" y="592"/>
                  <a:pt x="717" y="591"/>
                </a:cubicBezTo>
                <a:cubicBezTo>
                  <a:pt x="785" y="455"/>
                  <a:pt x="802" y="298"/>
                  <a:pt x="764" y="150"/>
                </a:cubicBezTo>
                <a:cubicBezTo>
                  <a:pt x="751" y="99"/>
                  <a:pt x="731" y="50"/>
                  <a:pt x="706" y="4"/>
                </a:cubicBezTo>
                <a:cubicBezTo>
                  <a:pt x="704" y="0"/>
                  <a:pt x="698" y="1"/>
                  <a:pt x="698" y="5"/>
                </a:cubicBezTo>
                <a:cubicBezTo>
                  <a:pt x="697" y="34"/>
                  <a:pt x="693" y="71"/>
                  <a:pt x="684" y="115"/>
                </a:cubicBezTo>
                <a:cubicBezTo>
                  <a:pt x="665" y="201"/>
                  <a:pt x="618" y="327"/>
                  <a:pt x="504" y="43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2428;p78">
            <a:extLst>
              <a:ext uri="{FF2B5EF4-FFF2-40B4-BE49-F238E27FC236}">
                <a16:creationId xmlns:a16="http://schemas.microsoft.com/office/drawing/2014/main" id="{3B78330B-5783-4299-AD0B-2E729CC16A29}"/>
              </a:ext>
            </a:extLst>
          </p:cNvPr>
          <p:cNvSpPr/>
          <p:nvPr userDrawn="1"/>
        </p:nvSpPr>
        <p:spPr>
          <a:xfrm>
            <a:off x="4619802" y="3885500"/>
            <a:ext cx="2851558" cy="2232293"/>
          </a:xfrm>
          <a:custGeom>
            <a:avLst/>
            <a:gdLst/>
            <a:ahLst/>
            <a:cxnLst/>
            <a:rect l="l" t="t" r="r" b="b"/>
            <a:pathLst>
              <a:path w="844" h="660" extrusionOk="0">
                <a:moveTo>
                  <a:pt x="336" y="660"/>
                </a:moveTo>
                <a:cubicBezTo>
                  <a:pt x="337" y="660"/>
                  <a:pt x="338" y="660"/>
                  <a:pt x="339" y="660"/>
                </a:cubicBezTo>
                <a:cubicBezTo>
                  <a:pt x="378" y="658"/>
                  <a:pt x="418" y="651"/>
                  <a:pt x="456" y="642"/>
                </a:cubicBezTo>
                <a:cubicBezTo>
                  <a:pt x="617" y="600"/>
                  <a:pt x="755" y="498"/>
                  <a:pt x="842" y="357"/>
                </a:cubicBezTo>
                <a:cubicBezTo>
                  <a:pt x="844" y="353"/>
                  <a:pt x="840" y="349"/>
                  <a:pt x="836" y="351"/>
                </a:cubicBezTo>
                <a:cubicBezTo>
                  <a:pt x="804" y="367"/>
                  <a:pt x="757" y="388"/>
                  <a:pt x="698" y="403"/>
                </a:cubicBezTo>
                <a:cubicBezTo>
                  <a:pt x="587" y="432"/>
                  <a:pt x="475" y="430"/>
                  <a:pt x="365" y="398"/>
                </a:cubicBezTo>
                <a:cubicBezTo>
                  <a:pt x="233" y="360"/>
                  <a:pt x="157" y="277"/>
                  <a:pt x="117" y="213"/>
                </a:cubicBezTo>
                <a:cubicBezTo>
                  <a:pt x="74" y="147"/>
                  <a:pt x="62" y="89"/>
                  <a:pt x="61" y="84"/>
                </a:cubicBezTo>
                <a:cubicBezTo>
                  <a:pt x="54" y="58"/>
                  <a:pt x="52" y="32"/>
                  <a:pt x="54" y="6"/>
                </a:cubicBezTo>
                <a:cubicBezTo>
                  <a:pt x="54" y="1"/>
                  <a:pt x="48" y="0"/>
                  <a:pt x="46" y="4"/>
                </a:cubicBezTo>
                <a:cubicBezTo>
                  <a:pt x="19" y="67"/>
                  <a:pt x="0" y="157"/>
                  <a:pt x="27" y="264"/>
                </a:cubicBezTo>
                <a:cubicBezTo>
                  <a:pt x="93" y="532"/>
                  <a:pt x="308" y="646"/>
                  <a:pt x="336" y="66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2429;p78">
            <a:extLst>
              <a:ext uri="{FF2B5EF4-FFF2-40B4-BE49-F238E27FC236}">
                <a16:creationId xmlns:a16="http://schemas.microsoft.com/office/drawing/2014/main" id="{FF8130CD-2911-4547-9E7E-CB54ECFA98DE}"/>
              </a:ext>
            </a:extLst>
          </p:cNvPr>
          <p:cNvSpPr/>
          <p:nvPr userDrawn="1"/>
        </p:nvSpPr>
        <p:spPr>
          <a:xfrm>
            <a:off x="3791887" y="3192673"/>
            <a:ext cx="1797605" cy="2931808"/>
          </a:xfrm>
          <a:custGeom>
            <a:avLst/>
            <a:gdLst/>
            <a:ahLst/>
            <a:cxnLst/>
            <a:rect l="l" t="t" r="r" b="b"/>
            <a:pathLst>
              <a:path w="532" h="867" extrusionOk="0">
                <a:moveTo>
                  <a:pt x="383" y="10"/>
                </a:moveTo>
                <a:cubicBezTo>
                  <a:pt x="314" y="28"/>
                  <a:pt x="252" y="63"/>
                  <a:pt x="199" y="114"/>
                </a:cubicBezTo>
                <a:cubicBezTo>
                  <a:pt x="0" y="306"/>
                  <a:pt x="9" y="549"/>
                  <a:pt x="11" y="581"/>
                </a:cubicBezTo>
                <a:cubicBezTo>
                  <a:pt x="11" y="581"/>
                  <a:pt x="11" y="582"/>
                  <a:pt x="11" y="583"/>
                </a:cubicBezTo>
                <a:cubicBezTo>
                  <a:pt x="127" y="756"/>
                  <a:pt x="320" y="861"/>
                  <a:pt x="526" y="867"/>
                </a:cubicBezTo>
                <a:cubicBezTo>
                  <a:pt x="531" y="867"/>
                  <a:pt x="532" y="861"/>
                  <a:pt x="529" y="859"/>
                </a:cubicBezTo>
                <a:cubicBezTo>
                  <a:pt x="505" y="843"/>
                  <a:pt x="474" y="821"/>
                  <a:pt x="441" y="791"/>
                </a:cubicBezTo>
                <a:cubicBezTo>
                  <a:pt x="376" y="732"/>
                  <a:pt x="290" y="628"/>
                  <a:pt x="252" y="474"/>
                </a:cubicBezTo>
                <a:cubicBezTo>
                  <a:pt x="219" y="340"/>
                  <a:pt x="253" y="233"/>
                  <a:pt x="288" y="167"/>
                </a:cubicBezTo>
                <a:cubicBezTo>
                  <a:pt x="325" y="95"/>
                  <a:pt x="370" y="55"/>
                  <a:pt x="372" y="53"/>
                </a:cubicBezTo>
                <a:cubicBezTo>
                  <a:pt x="372" y="53"/>
                  <a:pt x="372" y="53"/>
                  <a:pt x="372" y="53"/>
                </a:cubicBezTo>
                <a:cubicBezTo>
                  <a:pt x="391" y="35"/>
                  <a:pt x="412" y="20"/>
                  <a:pt x="436" y="9"/>
                </a:cubicBezTo>
                <a:cubicBezTo>
                  <a:pt x="440" y="7"/>
                  <a:pt x="438" y="0"/>
                  <a:pt x="433" y="1"/>
                </a:cubicBezTo>
                <a:cubicBezTo>
                  <a:pt x="417" y="3"/>
                  <a:pt x="400" y="6"/>
                  <a:pt x="383" y="1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2430;p78">
            <a:extLst>
              <a:ext uri="{FF2B5EF4-FFF2-40B4-BE49-F238E27FC236}">
                <a16:creationId xmlns:a16="http://schemas.microsoft.com/office/drawing/2014/main" id="{030CC137-B39C-4D73-AB0D-4AECAF5F5E9A}"/>
              </a:ext>
            </a:extLst>
          </p:cNvPr>
          <p:cNvSpPr/>
          <p:nvPr userDrawn="1"/>
        </p:nvSpPr>
        <p:spPr>
          <a:xfrm>
            <a:off x="3406686" y="2654996"/>
            <a:ext cx="2709782" cy="2352669"/>
          </a:xfrm>
          <a:custGeom>
            <a:avLst/>
            <a:gdLst/>
            <a:ahLst/>
            <a:cxnLst/>
            <a:rect l="l" t="t" r="r" b="b"/>
            <a:pathLst>
              <a:path w="802" h="696" extrusionOk="0">
                <a:moveTo>
                  <a:pt x="583" y="33"/>
                </a:moveTo>
                <a:cubicBezTo>
                  <a:pt x="477" y="2"/>
                  <a:pt x="368" y="0"/>
                  <a:pt x="261" y="28"/>
                </a:cubicBezTo>
                <a:cubicBezTo>
                  <a:pt x="165" y="53"/>
                  <a:pt x="100" y="93"/>
                  <a:pt x="86" y="103"/>
                </a:cubicBezTo>
                <a:cubicBezTo>
                  <a:pt x="85" y="103"/>
                  <a:pt x="85" y="104"/>
                  <a:pt x="85" y="104"/>
                </a:cubicBezTo>
                <a:cubicBezTo>
                  <a:pt x="17" y="241"/>
                  <a:pt x="0" y="398"/>
                  <a:pt x="38" y="546"/>
                </a:cubicBezTo>
                <a:cubicBezTo>
                  <a:pt x="52" y="597"/>
                  <a:pt x="71" y="646"/>
                  <a:pt x="96" y="692"/>
                </a:cubicBezTo>
                <a:cubicBezTo>
                  <a:pt x="98" y="696"/>
                  <a:pt x="104" y="695"/>
                  <a:pt x="104" y="691"/>
                </a:cubicBezTo>
                <a:cubicBezTo>
                  <a:pt x="105" y="662"/>
                  <a:pt x="109" y="625"/>
                  <a:pt x="118" y="581"/>
                </a:cubicBezTo>
                <a:cubicBezTo>
                  <a:pt x="137" y="495"/>
                  <a:pt x="184" y="369"/>
                  <a:pt x="298" y="258"/>
                </a:cubicBezTo>
                <a:cubicBezTo>
                  <a:pt x="354" y="205"/>
                  <a:pt x="419" y="168"/>
                  <a:pt x="492" y="149"/>
                </a:cubicBezTo>
                <a:cubicBezTo>
                  <a:pt x="617" y="117"/>
                  <a:pt x="719" y="151"/>
                  <a:pt x="723" y="152"/>
                </a:cubicBezTo>
                <a:cubicBezTo>
                  <a:pt x="723" y="152"/>
                  <a:pt x="723" y="152"/>
                  <a:pt x="723" y="152"/>
                </a:cubicBezTo>
                <a:cubicBezTo>
                  <a:pt x="748" y="160"/>
                  <a:pt x="772" y="171"/>
                  <a:pt x="793" y="185"/>
                </a:cubicBezTo>
                <a:cubicBezTo>
                  <a:pt x="797" y="188"/>
                  <a:pt x="802" y="183"/>
                  <a:pt x="799" y="179"/>
                </a:cubicBezTo>
                <a:cubicBezTo>
                  <a:pt x="758" y="125"/>
                  <a:pt x="690" y="63"/>
                  <a:pt x="583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+mj-lt"/>
              <a:ea typeface="Calibri"/>
              <a:cs typeface="Calibri"/>
              <a:sym typeface="Calibri"/>
            </a:endParaRPr>
          </a:p>
        </p:txBody>
      </p:sp>
      <p:sp>
        <p:nvSpPr>
          <p:cNvPr id="72" name="Text Placeholder 5">
            <a:extLst>
              <a:ext uri="{FF2B5EF4-FFF2-40B4-BE49-F238E27FC236}">
                <a16:creationId xmlns:a16="http://schemas.microsoft.com/office/drawing/2014/main" id="{ACBC855E-5E61-4048-9F92-7AEAD958609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84701" y="3701563"/>
            <a:ext cx="2477165" cy="5999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3" name="Text Placeholder 5">
            <a:extLst>
              <a:ext uri="{FF2B5EF4-FFF2-40B4-BE49-F238E27FC236}">
                <a16:creationId xmlns:a16="http://schemas.microsoft.com/office/drawing/2014/main" id="{DFCFF2A4-4D8C-4FEE-BB6A-17E4736339A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805616" y="5182180"/>
            <a:ext cx="2856250" cy="5999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4" name="Text Placeholder 5">
            <a:extLst>
              <a:ext uri="{FF2B5EF4-FFF2-40B4-BE49-F238E27FC236}">
                <a16:creationId xmlns:a16="http://schemas.microsoft.com/office/drawing/2014/main" id="{BCC71AF3-0F75-4BB3-A8CD-E910CFC0D7E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33162" y="2135356"/>
            <a:ext cx="2425548" cy="599900"/>
          </a:xfrm>
        </p:spPr>
        <p:txBody>
          <a:bodyPr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5" name="Text Placeholder 5">
            <a:extLst>
              <a:ext uri="{FF2B5EF4-FFF2-40B4-BE49-F238E27FC236}">
                <a16:creationId xmlns:a16="http://schemas.microsoft.com/office/drawing/2014/main" id="{521C6966-C734-4C82-BDB9-B20724D051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33161" y="3701563"/>
            <a:ext cx="2067097" cy="599900"/>
          </a:xfrm>
        </p:spPr>
        <p:txBody>
          <a:bodyPr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6" name="Text Placeholder 5">
            <a:extLst>
              <a:ext uri="{FF2B5EF4-FFF2-40B4-BE49-F238E27FC236}">
                <a16:creationId xmlns:a16="http://schemas.microsoft.com/office/drawing/2014/main" id="{6A1BEA6D-B728-4EBB-AB15-6D8573D0198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33162" y="5275166"/>
            <a:ext cx="2446704" cy="599900"/>
          </a:xfrm>
        </p:spPr>
        <p:txBody>
          <a:bodyPr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7" name="Picture Placeholder 15">
            <a:extLst>
              <a:ext uri="{FF2B5EF4-FFF2-40B4-BE49-F238E27FC236}">
                <a16:creationId xmlns:a16="http://schemas.microsoft.com/office/drawing/2014/main" id="{95E941FC-0CF4-49E4-B1EC-39D3B3BEB61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75678" y="1986034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0" name="Picture Placeholder 15">
            <a:extLst>
              <a:ext uri="{FF2B5EF4-FFF2-40B4-BE49-F238E27FC236}">
                <a16:creationId xmlns:a16="http://schemas.microsoft.com/office/drawing/2014/main" id="{3DEAB6FE-2B56-4BE5-935E-35F631E0390B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740851" y="3092854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1" name="Picture Placeholder 15">
            <a:extLst>
              <a:ext uri="{FF2B5EF4-FFF2-40B4-BE49-F238E27FC236}">
                <a16:creationId xmlns:a16="http://schemas.microsoft.com/office/drawing/2014/main" id="{38E18547-DB19-4C4C-B22D-E9B95986A45B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997758" y="4763571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2" name="Picture Placeholder 15">
            <a:extLst>
              <a:ext uri="{FF2B5EF4-FFF2-40B4-BE49-F238E27FC236}">
                <a16:creationId xmlns:a16="http://schemas.microsoft.com/office/drawing/2014/main" id="{77FD3370-CE2D-4B17-8459-208E10F4480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614551" y="5350416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3" name="Picture Placeholder 15">
            <a:extLst>
              <a:ext uri="{FF2B5EF4-FFF2-40B4-BE49-F238E27FC236}">
                <a16:creationId xmlns:a16="http://schemas.microsoft.com/office/drawing/2014/main" id="{B4EC9B2A-DD50-43F4-B04F-4647D19ED379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938551" y="4388081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4" name="Picture Placeholder 15">
            <a:extLst>
              <a:ext uri="{FF2B5EF4-FFF2-40B4-BE49-F238E27FC236}">
                <a16:creationId xmlns:a16="http://schemas.microsoft.com/office/drawing/2014/main" id="{98879979-0215-4EC3-B1B3-BDB1D574693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44987" y="2708809"/>
            <a:ext cx="513814" cy="513814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85" name="Text Placeholder 5">
            <a:extLst>
              <a:ext uri="{FF2B5EF4-FFF2-40B4-BE49-F238E27FC236}">
                <a16:creationId xmlns:a16="http://schemas.microsoft.com/office/drawing/2014/main" id="{DDD6A9C0-A198-4A9F-AC58-A8736C81C4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796402" y="2184185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86" name="Text Placeholder 5">
            <a:extLst>
              <a:ext uri="{FF2B5EF4-FFF2-40B4-BE49-F238E27FC236}">
                <a16:creationId xmlns:a16="http://schemas.microsoft.com/office/drawing/2014/main" id="{6B15DA34-19D1-45A5-BC20-A6AD471A1CB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390182" y="3693523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87" name="Text Placeholder 5">
            <a:extLst>
              <a:ext uri="{FF2B5EF4-FFF2-40B4-BE49-F238E27FC236}">
                <a16:creationId xmlns:a16="http://schemas.microsoft.com/office/drawing/2014/main" id="{99EAE585-59A5-420F-A8DA-BC6E1BE0745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783357" y="5210244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88" name="Text Placeholder 5">
            <a:extLst>
              <a:ext uri="{FF2B5EF4-FFF2-40B4-BE49-F238E27FC236}">
                <a16:creationId xmlns:a16="http://schemas.microsoft.com/office/drawing/2014/main" id="{6E65F4EB-0977-48C7-9C88-52E1827F602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913513" y="2192674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89" name="Text Placeholder 5">
            <a:extLst>
              <a:ext uri="{FF2B5EF4-FFF2-40B4-BE49-F238E27FC236}">
                <a16:creationId xmlns:a16="http://schemas.microsoft.com/office/drawing/2014/main" id="{4FF0B2A1-26FD-40FC-BA19-D2D4874FA47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338662" y="3729321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  <p:sp>
        <p:nvSpPr>
          <p:cNvPr id="90" name="Text Placeholder 5">
            <a:extLst>
              <a:ext uri="{FF2B5EF4-FFF2-40B4-BE49-F238E27FC236}">
                <a16:creationId xmlns:a16="http://schemas.microsoft.com/office/drawing/2014/main" id="{EC52D2E1-B426-4243-9C14-1F7B7B472AA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927066" y="5177530"/>
            <a:ext cx="539396" cy="498269"/>
          </a:xfrm>
        </p:spPr>
        <p:txBody>
          <a:bodyPr>
            <a:no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08674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3A38C-8CB1-4D7B-95EF-74224381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389" y="365126"/>
            <a:ext cx="10720251" cy="73492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FFDD29-3B71-48A3-8758-F0E8E85BE0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19" t="4503" r="22715" b="53303"/>
          <a:stretch/>
        </p:blipFill>
        <p:spPr>
          <a:xfrm>
            <a:off x="11216640" y="93187"/>
            <a:ext cx="890452" cy="43436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8C0E12-4BBB-4A72-955D-2AA45F18F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C8BD25C-6346-42AB-BA99-EBDF60E3F987}"/>
              </a:ext>
            </a:extLst>
          </p:cNvPr>
          <p:cNvGrpSpPr/>
          <p:nvPr userDrawn="1"/>
        </p:nvGrpSpPr>
        <p:grpSpPr>
          <a:xfrm>
            <a:off x="2538257" y="3864111"/>
            <a:ext cx="6820192" cy="2993889"/>
            <a:chOff x="2036425" y="3462108"/>
            <a:chExt cx="7735971" cy="3395892"/>
          </a:xfrm>
          <a:solidFill>
            <a:schemeClr val="accent6"/>
          </a:solidFill>
        </p:grpSpPr>
        <p:sp>
          <p:nvSpPr>
            <p:cNvPr id="6" name="Freeform 123">
              <a:extLst>
                <a:ext uri="{FF2B5EF4-FFF2-40B4-BE49-F238E27FC236}">
                  <a16:creationId xmlns:a16="http://schemas.microsoft.com/office/drawing/2014/main" id="{02A0C9D0-D044-4804-B8B6-3F803628B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6425" y="5145016"/>
              <a:ext cx="1458444" cy="1712983"/>
            </a:xfrm>
            <a:custGeom>
              <a:avLst/>
              <a:gdLst>
                <a:gd name="connsiteX0" fmla="*/ 656218 w 1458444"/>
                <a:gd name="connsiteY0" fmla="*/ 0 h 1712983"/>
                <a:gd name="connsiteX1" fmla="*/ 1458444 w 1458444"/>
                <a:gd name="connsiteY1" fmla="*/ 552944 h 1712983"/>
                <a:gd name="connsiteX2" fmla="*/ 1025941 w 1458444"/>
                <a:gd name="connsiteY2" fmla="*/ 1512332 h 1712983"/>
                <a:gd name="connsiteX3" fmla="*/ 989149 w 1458444"/>
                <a:gd name="connsiteY3" fmla="*/ 1712983 h 1712983"/>
                <a:gd name="connsiteX4" fmla="*/ 0 w 1458444"/>
                <a:gd name="connsiteY4" fmla="*/ 1712983 h 1712983"/>
                <a:gd name="connsiteX5" fmla="*/ 79712 w 1458444"/>
                <a:gd name="connsiteY5" fmla="*/ 1279113 h 1712983"/>
                <a:gd name="connsiteX6" fmla="*/ 656218 w 1458444"/>
                <a:gd name="connsiteY6" fmla="*/ 0 h 171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8444" h="1712983">
                  <a:moveTo>
                    <a:pt x="656218" y="0"/>
                  </a:moveTo>
                  <a:lnTo>
                    <a:pt x="1458444" y="552944"/>
                  </a:lnTo>
                  <a:cubicBezTo>
                    <a:pt x="1256760" y="844685"/>
                    <a:pt x="1110478" y="1169937"/>
                    <a:pt x="1025941" y="1512332"/>
                  </a:cubicBezTo>
                  <a:lnTo>
                    <a:pt x="989149" y="1712983"/>
                  </a:lnTo>
                  <a:lnTo>
                    <a:pt x="0" y="1712983"/>
                  </a:lnTo>
                  <a:lnTo>
                    <a:pt x="79712" y="1279113"/>
                  </a:lnTo>
                  <a:cubicBezTo>
                    <a:pt x="192513" y="822611"/>
                    <a:pt x="387431" y="388989"/>
                    <a:pt x="656218" y="0"/>
                  </a:cubicBez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" name="Freeform 27">
              <a:extLst>
                <a:ext uri="{FF2B5EF4-FFF2-40B4-BE49-F238E27FC236}">
                  <a16:creationId xmlns:a16="http://schemas.microsoft.com/office/drawing/2014/main" id="{06BA507F-53FC-457C-BE5F-081400A80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274" y="3908637"/>
              <a:ext cx="1851409" cy="1788221"/>
            </a:xfrm>
            <a:custGeom>
              <a:avLst/>
              <a:gdLst>
                <a:gd name="T0" fmla="*/ 5573 w 7381"/>
                <a:gd name="T1" fmla="*/ 0 h 7146"/>
                <a:gd name="T2" fmla="*/ 0 w 7381"/>
                <a:gd name="T3" fmla="*/ 4937 h 7146"/>
                <a:gd name="T4" fmla="*/ 3201 w 7381"/>
                <a:gd name="T5" fmla="*/ 7146 h 7146"/>
                <a:gd name="T6" fmla="*/ 7381 w 7381"/>
                <a:gd name="T7" fmla="*/ 3443 h 7146"/>
                <a:gd name="T8" fmla="*/ 5573 w 7381"/>
                <a:gd name="T9" fmla="*/ 0 h 7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81" h="7146">
                  <a:moveTo>
                    <a:pt x="5573" y="0"/>
                  </a:moveTo>
                  <a:cubicBezTo>
                    <a:pt x="3343" y="1170"/>
                    <a:pt x="1431" y="2864"/>
                    <a:pt x="0" y="4937"/>
                  </a:cubicBezTo>
                  <a:lnTo>
                    <a:pt x="3201" y="7146"/>
                  </a:lnTo>
                  <a:cubicBezTo>
                    <a:pt x="4274" y="5592"/>
                    <a:pt x="5708" y="4321"/>
                    <a:pt x="7381" y="3443"/>
                  </a:cubicBezTo>
                  <a:lnTo>
                    <a:pt x="5573" y="0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452C57A6-2E50-43E3-8B8D-1AC23D6937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88834" y="3462108"/>
              <a:ext cx="1813496" cy="1307992"/>
            </a:xfrm>
            <a:custGeom>
              <a:avLst/>
              <a:gdLst>
                <a:gd name="T0" fmla="*/ 7229 w 7229"/>
                <a:gd name="T1" fmla="*/ 0 h 5225"/>
                <a:gd name="T2" fmla="*/ 0 w 7229"/>
                <a:gd name="T3" fmla="*/ 1782 h 5225"/>
                <a:gd name="T4" fmla="*/ 1808 w 7229"/>
                <a:gd name="T5" fmla="*/ 5225 h 5225"/>
                <a:gd name="T6" fmla="*/ 7229 w 7229"/>
                <a:gd name="T7" fmla="*/ 3889 h 5225"/>
                <a:gd name="T8" fmla="*/ 7229 w 7229"/>
                <a:gd name="T9" fmla="*/ 0 h 5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29" h="5225">
                  <a:moveTo>
                    <a:pt x="7229" y="0"/>
                  </a:moveTo>
                  <a:cubicBezTo>
                    <a:pt x="4711" y="0"/>
                    <a:pt x="2230" y="611"/>
                    <a:pt x="0" y="1782"/>
                  </a:cubicBezTo>
                  <a:lnTo>
                    <a:pt x="1808" y="5225"/>
                  </a:lnTo>
                  <a:cubicBezTo>
                    <a:pt x="3480" y="4347"/>
                    <a:pt x="5341" y="3889"/>
                    <a:pt x="7229" y="3889"/>
                  </a:cubicBezTo>
                  <a:lnTo>
                    <a:pt x="7229" y="0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4AB384D6-E3A3-426D-AB2C-2BDE9F1A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2330" y="3462108"/>
              <a:ext cx="1813496" cy="1307992"/>
            </a:xfrm>
            <a:custGeom>
              <a:avLst/>
              <a:gdLst>
                <a:gd name="T0" fmla="*/ 3615 w 3615"/>
                <a:gd name="T1" fmla="*/ 891 h 2612"/>
                <a:gd name="T2" fmla="*/ 0 w 3615"/>
                <a:gd name="T3" fmla="*/ 0 h 2612"/>
                <a:gd name="T4" fmla="*/ 0 w 3615"/>
                <a:gd name="T5" fmla="*/ 1944 h 2612"/>
                <a:gd name="T6" fmla="*/ 2711 w 3615"/>
                <a:gd name="T7" fmla="*/ 2612 h 2612"/>
                <a:gd name="T8" fmla="*/ 3615 w 3615"/>
                <a:gd name="T9" fmla="*/ 891 h 26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15" h="2612">
                  <a:moveTo>
                    <a:pt x="3615" y="891"/>
                  </a:moveTo>
                  <a:cubicBezTo>
                    <a:pt x="2500" y="305"/>
                    <a:pt x="1260" y="0"/>
                    <a:pt x="0" y="0"/>
                  </a:cubicBezTo>
                  <a:lnTo>
                    <a:pt x="0" y="1944"/>
                  </a:lnTo>
                  <a:cubicBezTo>
                    <a:pt x="945" y="1944"/>
                    <a:pt x="1875" y="2173"/>
                    <a:pt x="2711" y="2612"/>
                  </a:cubicBezTo>
                  <a:lnTo>
                    <a:pt x="3615" y="891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59881A9-1538-465E-8240-65C74F8A9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2978" y="3908637"/>
              <a:ext cx="1851409" cy="1788221"/>
            </a:xfrm>
            <a:custGeom>
              <a:avLst/>
              <a:gdLst>
                <a:gd name="T0" fmla="*/ 3691 w 3691"/>
                <a:gd name="T1" fmla="*/ 2468 h 3573"/>
                <a:gd name="T2" fmla="*/ 904 w 3691"/>
                <a:gd name="T3" fmla="*/ 0 h 3573"/>
                <a:gd name="T4" fmla="*/ 0 w 3691"/>
                <a:gd name="T5" fmla="*/ 1721 h 3573"/>
                <a:gd name="T6" fmla="*/ 2090 w 3691"/>
                <a:gd name="T7" fmla="*/ 3573 h 3573"/>
                <a:gd name="T8" fmla="*/ 3691 w 3691"/>
                <a:gd name="T9" fmla="*/ 2468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91" h="3573">
                  <a:moveTo>
                    <a:pt x="3691" y="2468"/>
                  </a:moveTo>
                  <a:cubicBezTo>
                    <a:pt x="2975" y="1432"/>
                    <a:pt x="2019" y="585"/>
                    <a:pt x="904" y="0"/>
                  </a:cubicBezTo>
                  <a:lnTo>
                    <a:pt x="0" y="1721"/>
                  </a:lnTo>
                  <a:cubicBezTo>
                    <a:pt x="837" y="2160"/>
                    <a:pt x="1554" y="2796"/>
                    <a:pt x="2090" y="3573"/>
                  </a:cubicBezTo>
                  <a:lnTo>
                    <a:pt x="3691" y="2468"/>
                  </a:ln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4" name="Freeform 125">
              <a:extLst>
                <a:ext uri="{FF2B5EF4-FFF2-40B4-BE49-F238E27FC236}">
                  <a16:creationId xmlns:a16="http://schemas.microsoft.com/office/drawing/2014/main" id="{679082F6-655C-4F10-B5A2-D1BD455C2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1898" y="5145016"/>
              <a:ext cx="1460498" cy="1712984"/>
            </a:xfrm>
            <a:custGeom>
              <a:avLst/>
              <a:gdLst>
                <a:gd name="connsiteX0" fmla="*/ 803494 w 1460498"/>
                <a:gd name="connsiteY0" fmla="*/ 0 h 1712984"/>
                <a:gd name="connsiteX1" fmla="*/ 1380731 w 1460498"/>
                <a:gd name="connsiteY1" fmla="*/ 1279324 h 1712984"/>
                <a:gd name="connsiteX2" fmla="*/ 1460498 w 1460498"/>
                <a:gd name="connsiteY2" fmla="*/ 1712984 h 1712984"/>
                <a:gd name="connsiteX3" fmla="*/ 469849 w 1460498"/>
                <a:gd name="connsiteY3" fmla="*/ 1712984 h 1712984"/>
                <a:gd name="connsiteX4" fmla="*/ 432980 w 1460498"/>
                <a:gd name="connsiteY4" fmla="*/ 1512477 h 1712984"/>
                <a:gd name="connsiteX5" fmla="*/ 0 w 1460498"/>
                <a:gd name="connsiteY5" fmla="*/ 553194 h 171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0498" h="1712984">
                  <a:moveTo>
                    <a:pt x="803494" y="0"/>
                  </a:moveTo>
                  <a:cubicBezTo>
                    <a:pt x="1072622" y="388989"/>
                    <a:pt x="1267786" y="822752"/>
                    <a:pt x="1380731" y="1279324"/>
                  </a:cubicBezTo>
                  <a:lnTo>
                    <a:pt x="1460498" y="1712984"/>
                  </a:lnTo>
                  <a:lnTo>
                    <a:pt x="469849" y="1712984"/>
                  </a:lnTo>
                  <a:lnTo>
                    <a:pt x="432980" y="1512477"/>
                  </a:lnTo>
                  <a:cubicBezTo>
                    <a:pt x="348360" y="1170188"/>
                    <a:pt x="202128" y="844936"/>
                    <a:pt x="0" y="553194"/>
                  </a:cubicBezTo>
                  <a:close/>
                </a:path>
              </a:pathLst>
            </a:custGeom>
            <a:grpFill/>
            <a:ln w="38100">
              <a:solidFill>
                <a:srgbClr val="F2F2F2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84106A9-5B4A-45D6-8B65-12E58B2D83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39305" y="5348288"/>
            <a:ext cx="1285875" cy="128587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Picture Placeholder 15">
            <a:extLst>
              <a:ext uri="{FF2B5EF4-FFF2-40B4-BE49-F238E27FC236}">
                <a16:creationId xmlns:a16="http://schemas.microsoft.com/office/drawing/2014/main" id="{8CC938B5-C7E4-4240-A3F8-963699E7EB3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41233" y="5997073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4768A9F0-3D7B-428B-82E4-2C31513B5A5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657353" y="4772575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id="{5CA7EB8D-2DBE-46A1-B313-6F0920472BE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5834" y="4080243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id="{5D6AC7C4-29FC-42E5-A50F-B89AC0436F8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83407" y="4080243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77857A33-AC5D-48DC-84B4-BF94467813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705608" y="4817752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22" name="Picture Placeholder 15">
            <a:extLst>
              <a:ext uri="{FF2B5EF4-FFF2-40B4-BE49-F238E27FC236}">
                <a16:creationId xmlns:a16="http://schemas.microsoft.com/office/drawing/2014/main" id="{0A664FE6-5E07-42AE-9E21-93A4A61167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504863" y="6021778"/>
            <a:ext cx="546941" cy="546941"/>
          </a:xfrm>
        </p:spPr>
        <p:txBody>
          <a:bodyPr>
            <a:normAutofit/>
          </a:bodyPr>
          <a:lstStyle>
            <a:lvl1pPr marL="0" indent="0">
              <a:buNone/>
              <a:defRPr sz="500"/>
            </a:lvl1pPr>
          </a:lstStyle>
          <a:p>
            <a:endParaRPr lang="en-US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9720607-16E8-4F4A-9919-4A5253C3CF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1366" y="5757953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AAAA7A52-4E94-4EEE-9D78-A1C308A9BE4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432952" y="3864111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CC5CB5F-8D34-4F8F-A77C-846F4400CD5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579472" y="2781016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EB0E67E7-4DB1-47A2-B3F6-35A3E72DDDC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33281" y="2781016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ECCF5CDB-56B4-42AE-8199-73CE045E0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456022" y="3864111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23E772DA-6BFE-4F05-9F27-4FD468D47C1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485823" y="5757953"/>
            <a:ext cx="1933303" cy="734921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242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9EF4D4-1ACC-466F-B4F0-73362860C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88FE6-3061-4A23-95BB-10C52443B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C5613-F086-402A-8F82-8F2DF1432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AD244-C0BA-42E1-AFD6-50029F8C319E}" type="datetime1">
              <a:rPr lang="en-US" smtClean="0"/>
              <a:t>7/8/2024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558FC-9B46-42FB-86D7-B19B620CB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E9DF7-A2E5-43A5-A968-2BF24B46E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643B1-39D9-46E5-99D0-F815399EF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86" r:id="rId2"/>
    <p:sldLayoutId id="2147483650" r:id="rId3"/>
    <p:sldLayoutId id="2147483665" r:id="rId4"/>
    <p:sldLayoutId id="2147483679" r:id="rId5"/>
    <p:sldLayoutId id="2147483680" r:id="rId6"/>
    <p:sldLayoutId id="2147483681" r:id="rId7"/>
    <p:sldLayoutId id="2147483682" r:id="rId8"/>
    <p:sldLayoutId id="2147483672" r:id="rId9"/>
    <p:sldLayoutId id="2147483673" r:id="rId10"/>
    <p:sldLayoutId id="2147483675" r:id="rId11"/>
    <p:sldLayoutId id="2147483674" r:id="rId12"/>
    <p:sldLayoutId id="2147483666" r:id="rId13"/>
    <p:sldLayoutId id="2147483667" r:id="rId14"/>
    <p:sldLayoutId id="2147483661" r:id="rId15"/>
    <p:sldLayoutId id="2147483683" r:id="rId16"/>
    <p:sldLayoutId id="2147483684" r:id="rId17"/>
    <p:sldLayoutId id="2147483685" r:id="rId18"/>
    <p:sldLayoutId id="2147483668" r:id="rId19"/>
    <p:sldLayoutId id="2147483676" r:id="rId20"/>
    <p:sldLayoutId id="2147483677" r:id="rId21"/>
    <p:sldLayoutId id="2147483671" r:id="rId22"/>
    <p:sldLayoutId id="2147483669" r:id="rId23"/>
    <p:sldLayoutId id="2147483670" r:id="rId24"/>
    <p:sldLayoutId id="2147483678" r:id="rId25"/>
    <p:sldLayoutId id="2147483662" r:id="rId26"/>
    <p:sldLayoutId id="2147483663" r:id="rId27"/>
    <p:sldLayoutId id="2147483664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C86D48-D025-4857-9BE3-3A8CDFAF16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9AA08-4C89-463E-8852-DB14A25889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4C939E-AB5E-4AB1-A45C-06F52441C8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3D2CFB-E223-47C4-9004-0BFEFCA004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71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60D3C-68E1-462E-88F4-4A0E0608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DE1218-0CE5-4627-AF44-33A76001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3B6776E-1740-420C-B818-21988C0AC1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3681510"/>
              </p:ext>
            </p:extLst>
          </p:nvPr>
        </p:nvGraphicFramePr>
        <p:xfrm>
          <a:off x="963747" y="1458784"/>
          <a:ext cx="9390743" cy="4940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2643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6607A-7633-4EE4-9374-F2DDB93B2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58C9B6-D5FB-4BC5-A09A-DDF39A7A4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AF7B10-F69E-4353-93EE-C64FF8A09D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DD92CC8-7C0C-487D-9DFA-EC41A1A059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4D9FDBE-1AC6-48C4-AD00-4DEED612E7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3C176FD-BEDC-4049-A4AE-F0EBB4283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5E3AF3-D86B-4DF4-97CB-10D2EB3F014E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F435EC7-D26E-40CA-A99C-D431D3CFC91E}"/>
              </a:ext>
            </a:extLst>
          </p:cNvPr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54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05927-A1F0-431F-A88D-237CB6E3F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D9A21C-BBCA-4F6A-8080-47199BB7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802B68-209A-4D14-8CA5-F85DF66E13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4673C6-50CA-45F1-9189-F0B97BA04A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C2CB840-8D43-4A3B-A807-568F7D8152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D8DDA9D-6031-404F-8E8A-2D1A5A3BF0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6145D05-F9BD-4EFE-9B47-F9637CA824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AB07180-08BD-4EAF-8777-2C6B9CC98EC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0E51984-EE99-4D69-928C-DD5CA166B2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738B448-11F9-4C50-97C9-8BFBECB77C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E9F7C7B-B669-47A4-9898-9410C6FD975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E4E794C-E493-48BD-B422-99309F1048B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23A1679-E94C-468E-8E8D-1D2D5587051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A550B4A-433B-4842-9FFC-F6073E23391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14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469766-59ED-4302-919D-F6364373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5CE9-E0DD-41D5-B6B6-EAB93C5EBDF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D5292FA-5295-432A-BDA5-A6FBBBB03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4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18854A-F69F-41D7-87D9-CF6E45360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62281-A2E7-4474-B92D-B53C47CBF8C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C85ABAC-A46C-4C60-B911-E5578D03B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35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BF63C4-FB7B-41D4-85E8-85F76742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FCC62-98C5-4D76-8F6B-B65F4744753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DDE38A-5EF2-4E70-9F5B-2611CE46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95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E94549-E262-4C0F-99EE-5CB6934A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078DE-31DC-4E23-91EA-FC8E9406541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E5416EB-778D-4804-BB8A-0DAEB88B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34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3692-BF45-46BF-837D-8F8455277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00E2A1-2C55-4385-8F10-55B50AB3B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260EDB6-3E70-438E-BD95-0C8C79055E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71E344E-83FC-416E-8ECD-9DDD3BD755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AE5D42-78A8-4494-AB0C-693813633C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D45C91E-251F-41EC-B035-4802BDC85C1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E11C39F-E4EC-4D48-8094-40C751F1D43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DAC1455-22B4-42A6-A400-4D6C7D84D26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46291BF-5D20-472A-BE7B-C668C94AB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1897C14-1003-4E32-9C0E-53AD785761A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678B26D-9C29-41C9-87A1-6C61B70F47D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18FCB33-B8A6-4722-85EA-2973FF4B13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2ED9762-F8CC-4503-BE2E-AD6D05B8C7E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D069BD4-467B-4B07-9149-47BE809595C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E22A061-DFC5-4CD3-9C83-53F3F4D3870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94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28437-78C0-45B3-9759-1C190CFF1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B42550-A5A2-434E-94C1-BAC4AA555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2CC20-F7A6-4734-9918-27432F67B3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E94605-3C3A-4D19-84C4-F4FD85AF9F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D226953-259E-4AA1-80AB-6A23279E36B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1EF21DE-CA13-4459-B63E-68468481803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1A86135-BEF4-47ED-AA39-960DDE200C0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B834C8F-2491-4435-9D28-C693513B5A3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0414387-1F18-40CF-A156-43E22B13B188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468773B-C99F-4749-96CD-262DEEC97A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2F279A-3F55-458E-9846-1C931D0A00A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229FA56-3644-4E0C-9496-768BF26A66F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A192F4B-54C3-43B8-8D71-6232839CD8B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67A5C4F-B432-4897-94C9-05ADC7C1073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A209082-D16A-4BF8-BBCC-C8B439BC1C5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655FCFE-89FF-4EB0-B791-28E0381DBF2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C5CB25D-A996-4F3E-A222-5DCA300D212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400BB749-4671-417C-A514-B566E3D2E2E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2BFF11E-93C3-4634-A290-4AE09E952E3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A5A4464-C9E9-4F04-AC7E-0B3BFF279A7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9F2636F-BC29-472E-B3F3-CDEF8EF8FB2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90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C134F-4FCF-4866-ACA7-380FEBB6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B1D472-18CA-42FC-BE3B-6466DCE8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87C5A-CDAD-4012-B426-C0182663BA1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231D5-839F-4A7A-B2C5-AD567ABAA4F7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8B23CF-4AF9-48D0-B571-63BB1E6DF1C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2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4325-9736-431C-92C4-F74A387EB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A32D4-BD24-41D1-8564-DE5B7EB80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F0748D4-3F19-4C62-B413-03FEB0D1B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6626" y="6399689"/>
            <a:ext cx="545374" cy="477224"/>
          </a:xfrm>
          <a:solidFill>
            <a:schemeClr val="accent3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+mj-lt"/>
              </a:defRPr>
            </a:lvl1pPr>
          </a:lstStyle>
          <a:p>
            <a:fld id="{28C643B1-39D9-46E5-99D0-F815399EFCE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77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CE66D-8A55-4988-998F-B3A1A5BD3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DDD73B-797B-40B3-8685-163FBD15D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890DF-37B8-415C-8388-A102C220DDB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D7AAD3-EBE5-4283-A944-4CBA44416F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2ACAE73-416B-4BF0-A79A-80523347931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A036A2E-EF53-4815-9792-739210C9E1F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84ECC4B-B85E-4D33-A19B-4D43C2C1279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4278602-94BE-43FE-AB30-6066A668424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FFB01BE-CF16-4618-B143-90B99D4765B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A319852-D59A-463B-BA53-13C6213E21D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37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469766-59ED-4302-919D-F6364373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5" name="Title 24">
            <a:extLst>
              <a:ext uri="{FF2B5EF4-FFF2-40B4-BE49-F238E27FC236}">
                <a16:creationId xmlns:a16="http://schemas.microsoft.com/office/drawing/2014/main" id="{6B9FA002-1977-4BB7-9095-DF3664AF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F08006D-1F4F-4983-8E7F-463962B73D2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63A0851-D0E0-44FB-B456-0EA88F73BD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0C705BF-40BE-4E92-A0D0-0990A74B0BA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05E3554D-D4FD-489D-9A95-633F812F8D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34798A53-A8B6-4474-92E8-DF7100D69B1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19B9601-1CA6-48AF-80DD-50738FFB3B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90B1B657-8969-4E9B-8D4C-0EFEAAE1A0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390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F98876-77E8-495F-8F4D-4CC28A2B8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F9A7C7-8E11-4DA6-B6E5-6344FA30E4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529732E-0DB5-451D-8370-B3992CC2A26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A99B1A-BC9B-42CA-8A49-C43F47898D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32E2439-7693-4146-95F0-A8933B2ED4A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0E0365-97F3-48BF-B4A7-926C24514E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6DCF538-9014-45EA-82A7-74D9FDE1B0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24038E5-9391-49B1-89BB-501BB00289D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7A2406C-4F57-4F33-80A3-1D1473841AE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594DF64-38FA-4CF1-938A-61C467A1897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C169563-74BB-4771-9997-A54A1DB9179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BD031C9-11C0-43B4-821B-6643E8C207E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2EAB544-95D0-45D7-84C7-B95ABE45B52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C41813BA-41CE-4043-A41F-2CE1D204597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8E605C9-61CA-482F-BADF-7EB7B09F75F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4D95F90-28AB-46F3-A2BD-306BB3A11AA6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2A58BCA-6D96-4FF5-8EC2-75C3E838E3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8A8C750-7C7A-45E5-8C4C-4AA38CD94888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C00238A-7108-4C39-B2DF-147DD56F70D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E62ECAE7-BB16-44AB-8423-269F9CE6159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8C59CE3-D831-4E32-90BE-2FB34273D79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76D2E694-44C4-465B-8861-CDE2E90BDCC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ECF6E439-3634-4C78-A53D-B94B91FCB81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703228D0-F14D-42C3-8535-7CCA28E5DEE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98455D1-FDF3-4665-88F8-F997F5FC142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600C1D44-A872-430F-B3FE-2CC234A89B3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0C7B339-BC33-4860-9993-20E8F052B46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6BC4D67-FD5D-4734-81F8-5FB6D35BD1C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8755638F-28E1-4EAF-A47C-61D6560C12C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749EECCD-37D4-43FB-8B08-22F198C20A7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D7DF2FC9-3590-4E11-BB1F-EF55FA96FD9D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92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04D01-880B-4A53-91D4-6CBDCE9AE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F539AF-D075-423F-BF5F-267C1072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7D2BF-0727-406F-9972-E1FDBE5E3E8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F0B2C-65B9-4915-B6A9-98A048426B7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623A29-71B3-4DEC-968E-651158CA5D2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9F5A3DD-12A1-49FD-ABB2-186CE70D78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139D5E-88D1-4AA6-90AC-69E2B8947D6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FFB439D-0C8E-47AB-B58E-19BD7B710C5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72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ECBE4-CC99-4811-948B-1835808E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B196C5-7E8B-4DF3-8CD5-2550C292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E3F235-CB8D-49E3-9296-48BE90BD0FB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2F547F-9A84-47ED-A0C3-C7E3641B93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B9FACB6-BEE8-443B-ABF5-7A3FF9475FD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14F8EE1-97EB-422B-AAFB-CB0358A6E2B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9DB804D-1A64-46FA-83E3-9C3B69FD4B1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39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D090B59E-391C-4C55-8B53-397E87501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265020-9199-4440-8786-FC280C96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A935E02-BE22-4A26-9650-F3A1B47FE88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47A77C47-0B4A-40E7-9A72-943333C86E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B29C35E8-4D23-4060-AE8F-FB329CDEAC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376094A5-7CD2-4BF4-91CF-ECCE0F57378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3B8B1EF-F23A-4A1A-BDE0-2C5152E48C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B881A8C-A949-43C8-B433-D26E045B4C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B31B5B6-27BB-406E-8622-FDFC905D599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7E414165-53F5-4BD8-BC70-BA3FFB1A5AD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9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D4C98-081F-4CE3-A2DC-70FFCDC2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797B1E-DF55-4278-9167-E02DF42E4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77E0CA-07A7-44BA-9DA9-0D4A36E110C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68E32D-1379-4E22-BB42-CFF6BEE0027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8C058C-B866-4187-8CD2-0FBFC7D19D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E5B3A6-27B9-4CC2-A1A3-05B23E4D556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1259DE-3D80-4D99-96D7-444AD264079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FCEEEEA-2F4C-4DAF-93D8-4B5BCA015AD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3F5F3CD-6B97-45B0-8F79-B1E12FD63F0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2A586FD-DD99-470C-BD63-E1418648F57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D776011-66D8-4FE0-A3A2-2155A469B37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80C0FD8-D829-4B39-BDB3-F790B6A7B3F6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B6DB400-1A17-4687-BC1E-2A8DC5FFBBFA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74B3900-8561-44D0-BCE0-FD01322F9981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6A6438FC-A039-4710-8A49-8273D48D880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31AC207-A960-4635-B4A2-0EDB9AFB188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7A17151-51DE-445B-A96B-3D10FD044036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F116B2C-7361-4E01-B616-5C0C65C4781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CAF8C2F-3D17-4D86-8377-373D637564F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C7A8E8E-4305-4D69-A56F-D467499865F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73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F25603-6F6F-4945-9065-953AF541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107D8-4AFE-4CA6-A963-BDB24247956D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DEBBC8-3480-45F2-B953-D0F099998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38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0390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DB33-F9D6-4B64-925C-853DF9ED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4A939-CD54-4CB5-A167-51AEC0430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D23CF-1E6F-4BEA-B1A2-90AF1800B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70B6399-8711-4A76-975D-F0786899391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1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808D9-7212-40DC-826B-F88EC7A39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91B02-CCC5-4392-B3DF-E75E95F10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499B1-59EE-4E08-9900-94E6CB78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1E0B1B-2BF7-429E-AF0E-4D11FC547FE8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6D0A8E-B2D6-4A77-B518-0BED81A4B29D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D61AA-19C4-4836-B0CE-DF230BA28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CD4B9-1D18-40B1-99D7-8CAE74811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95B0B5-DD8F-41A4-9FA9-0B3A5646F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578999-94A0-4E02-93AF-77A2E35D6EC9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CE072-B4FB-4CAD-89FD-B5175DE6380F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6476C6-F354-4CCC-9A9B-218CADF7E299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5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AC69F-75F1-43DA-B815-B0DA913B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B7032-22FE-459E-AF42-2DC7FF87A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ABA0E-EDE4-44F7-BCA6-7A4DA0A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9C6AC1-B31A-4BB1-8801-8D3CD53BC9A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BBFC23-FE7B-4C90-BF81-86BC25B3ED6A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83A424E-D9CB-425B-877E-D5841E764338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6F668E4-FCEE-4838-9D57-8FA47C148F5E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4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8AA49-A8E3-46F1-B38F-26F8A23C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8EA56-5903-482A-AEA5-F32DF3C1A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38714-8906-4BC9-8520-647FC896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6AEB462-DF5C-45AC-B8DA-3A88DD3F4C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50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520BBA-B191-46B4-8325-21A5B8CDDD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23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9B41C-6536-4511-A369-985BFBCC2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893D68-9D16-44F2-830A-010444631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643B1-39D9-46E5-99D0-F815399EFCE3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7" name="Google Shape;1051;p77">
            <a:extLst>
              <a:ext uri="{FF2B5EF4-FFF2-40B4-BE49-F238E27FC236}">
                <a16:creationId xmlns:a16="http://schemas.microsoft.com/office/drawing/2014/main" id="{A3037AB3-D1E7-4A37-9A25-88B03255B8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7820430"/>
              </p:ext>
            </p:extLst>
          </p:nvPr>
        </p:nvGraphicFramePr>
        <p:xfrm>
          <a:off x="496390" y="2100146"/>
          <a:ext cx="10857387" cy="3784631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717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8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8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8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latin typeface="+mn-lt"/>
                        </a:rPr>
                        <a:t>TEXT HERE</a:t>
                      </a:r>
                      <a:endParaRPr sz="160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latin typeface="+mn-lt"/>
                        </a:rPr>
                        <a:t>TEXT HERE</a:t>
                      </a:r>
                      <a:endParaRPr sz="160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latin typeface="+mn-lt"/>
                        </a:rPr>
                        <a:t>TEXT HERE</a:t>
                      </a:r>
                      <a:endParaRPr sz="160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latin typeface="+mn-lt"/>
                        </a:rPr>
                        <a:t>TEXT HERE</a:t>
                      </a:r>
                      <a:endParaRPr sz="160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>
                          <a:solidFill>
                            <a:schemeClr val="accent3"/>
                          </a:solidFill>
                          <a:latin typeface="+mn-lt"/>
                        </a:rPr>
                        <a:t>TEXT HERE</a:t>
                      </a:r>
                      <a:endParaRPr sz="1600" dirty="0">
                        <a:solidFill>
                          <a:schemeClr val="accent3"/>
                        </a:solidFill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6985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 panose="020B0604020202020204" pitchFamily="34" charset="0"/>
                        <a:buNone/>
                      </a:pPr>
                      <a:endParaRPr sz="1200" u="none" strike="noStrike" cap="none" dirty="0">
                        <a:solidFill>
                          <a:schemeClr val="lt1"/>
                        </a:solidFill>
                        <a:latin typeface="+mn-lt"/>
                        <a:ea typeface="Barlow"/>
                        <a:cs typeface="Barlow"/>
                        <a:sym typeface="Barlow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rgbClr val="FFFFFF">
                          <a:lumMod val="8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6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69247"/>
                  </a:ext>
                </a:extLst>
              </a:tr>
              <a:tr h="4876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190008"/>
                  </a:ext>
                </a:extLst>
              </a:tr>
              <a:tr h="4876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607011"/>
                  </a:ext>
                </a:extLst>
              </a:tr>
              <a:tr h="4876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929527"/>
                  </a:ext>
                </a:extLst>
              </a:tr>
              <a:tr h="4876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None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100"/>
                        <a:buFont typeface="Arial"/>
                        <a:buChar char="•"/>
                      </a:pPr>
                      <a:endParaRPr sz="1200" dirty="0">
                        <a:latin typeface="+mn-lt"/>
                      </a:endParaRPr>
                    </a:p>
                  </a:txBody>
                  <a:tcPr marL="45725" marR="45725" marT="45725" marB="4572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3563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282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865"/>
      </a:accent1>
      <a:accent2>
        <a:srgbClr val="707372"/>
      </a:accent2>
      <a:accent3>
        <a:srgbClr val="CBA052"/>
      </a:accent3>
      <a:accent4>
        <a:srgbClr val="404342"/>
      </a:accent4>
      <a:accent5>
        <a:srgbClr val="C0C3C2"/>
      </a:accent5>
      <a:accent6>
        <a:srgbClr val="2DA44A"/>
      </a:accent6>
      <a:hlink>
        <a:srgbClr val="0563C1"/>
      </a:hlink>
      <a:folHlink>
        <a:srgbClr val="954F72"/>
      </a:folHlink>
    </a:clrScheme>
    <a:fontScheme name="Custom 5">
      <a:majorFont>
        <a:latin typeface="Red Hat Display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37</Words>
  <Application>Microsoft Office PowerPoint</Application>
  <PresentationFormat>Widescreen</PresentationFormat>
  <Paragraphs>31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Barlow</vt:lpstr>
      <vt:lpstr>Calibri</vt:lpstr>
      <vt:lpstr>Red Hat Display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 Raza</dc:creator>
  <cp:lastModifiedBy>Isha Paul</cp:lastModifiedBy>
  <cp:revision>58</cp:revision>
  <dcterms:created xsi:type="dcterms:W3CDTF">2024-07-08T10:21:13Z</dcterms:created>
  <dcterms:modified xsi:type="dcterms:W3CDTF">2024-07-09T03:00:20Z</dcterms:modified>
</cp:coreProperties>
</file>